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E1D1F-BFD8-4759-9D5E-4B0060CF4CB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E586107-9411-41C2-A940-9E04CF10D016}">
      <dgm:prSet/>
      <dgm:spPr/>
      <dgm:t>
        <a:bodyPr/>
        <a:lstStyle/>
        <a:p>
          <a:r>
            <a:rPr lang="es-CL"/>
            <a:t>Deja tu celular en modo avión o en silencio.</a:t>
          </a:r>
          <a:endParaRPr lang="en-US"/>
        </a:p>
      </dgm:t>
    </dgm:pt>
    <dgm:pt modelId="{40BE792F-B64B-44C6-B23A-ECDEB9C8AD9D}" type="parTrans" cxnId="{A2A20CF4-490D-4732-B631-55F37F4349FF}">
      <dgm:prSet/>
      <dgm:spPr/>
      <dgm:t>
        <a:bodyPr/>
        <a:lstStyle/>
        <a:p>
          <a:endParaRPr lang="en-US"/>
        </a:p>
      </dgm:t>
    </dgm:pt>
    <dgm:pt modelId="{D6189899-3FC8-40AC-85E0-93BEC0C2E122}" type="sibTrans" cxnId="{A2A20CF4-490D-4732-B631-55F37F4349FF}">
      <dgm:prSet/>
      <dgm:spPr/>
      <dgm:t>
        <a:bodyPr/>
        <a:lstStyle/>
        <a:p>
          <a:endParaRPr lang="en-US"/>
        </a:p>
      </dgm:t>
    </dgm:pt>
    <dgm:pt modelId="{0B8778B6-B929-49E0-B192-78FCE7DE387D}">
      <dgm:prSet/>
      <dgm:spPr/>
      <dgm:t>
        <a:bodyPr/>
        <a:lstStyle/>
        <a:p>
          <a:r>
            <a:rPr lang="es-CL" dirty="0"/>
            <a:t>Puedes dejar tu celular guardado en algún cajón de tu dormitorio mientras estudias, veras que esta técnica funciona muy bien ya que lo mas probable es que no pierdas tiempo en  ir a buscarlo.</a:t>
          </a:r>
          <a:endParaRPr lang="en-US" dirty="0"/>
        </a:p>
      </dgm:t>
    </dgm:pt>
    <dgm:pt modelId="{5172E7A3-F90C-4DE4-B4B0-0E1C9FB4ECF7}" type="parTrans" cxnId="{2862EC31-2ED5-4A95-A7AD-7463D7A0FE30}">
      <dgm:prSet/>
      <dgm:spPr/>
      <dgm:t>
        <a:bodyPr/>
        <a:lstStyle/>
        <a:p>
          <a:endParaRPr lang="en-US"/>
        </a:p>
      </dgm:t>
    </dgm:pt>
    <dgm:pt modelId="{2D560A01-7244-4E55-8BFE-475E95FF68AC}" type="sibTrans" cxnId="{2862EC31-2ED5-4A95-A7AD-7463D7A0FE30}">
      <dgm:prSet/>
      <dgm:spPr/>
      <dgm:t>
        <a:bodyPr/>
        <a:lstStyle/>
        <a:p>
          <a:endParaRPr lang="en-US"/>
        </a:p>
      </dgm:t>
    </dgm:pt>
    <dgm:pt modelId="{A6232BDB-5B2B-4B20-A9B3-FAA7C579E198}">
      <dgm:prSet/>
      <dgm:spPr/>
      <dgm:t>
        <a:bodyPr/>
        <a:lstStyle/>
        <a:p>
          <a:r>
            <a:rPr lang="es-CL"/>
            <a:t>No entrar a redes sociales mientras estés estudiando.</a:t>
          </a:r>
          <a:endParaRPr lang="en-US"/>
        </a:p>
      </dgm:t>
    </dgm:pt>
    <dgm:pt modelId="{B06E1224-9A1D-4DC0-AAFF-D23ACDB59AC8}" type="parTrans" cxnId="{8B8352D5-D704-4071-A64D-74701C178D29}">
      <dgm:prSet/>
      <dgm:spPr/>
      <dgm:t>
        <a:bodyPr/>
        <a:lstStyle/>
        <a:p>
          <a:endParaRPr lang="en-US"/>
        </a:p>
      </dgm:t>
    </dgm:pt>
    <dgm:pt modelId="{38879253-6A73-4DC5-A1EF-3DD57EC84C14}" type="sibTrans" cxnId="{8B8352D5-D704-4071-A64D-74701C178D29}">
      <dgm:prSet/>
      <dgm:spPr/>
      <dgm:t>
        <a:bodyPr/>
        <a:lstStyle/>
        <a:p>
          <a:endParaRPr lang="en-US"/>
        </a:p>
      </dgm:t>
    </dgm:pt>
    <dgm:pt modelId="{65DE9B07-E83F-4FD7-AD67-A7B043A80133}" type="pres">
      <dgm:prSet presAssocID="{914E1D1F-BFD8-4759-9D5E-4B0060CF4CBC}" presName="root" presStyleCnt="0">
        <dgm:presLayoutVars>
          <dgm:dir/>
          <dgm:resizeHandles val="exact"/>
        </dgm:presLayoutVars>
      </dgm:prSet>
      <dgm:spPr/>
    </dgm:pt>
    <dgm:pt modelId="{31C7FB80-0DE2-4861-BE23-707CDFC25F25}" type="pres">
      <dgm:prSet presAssocID="{DE586107-9411-41C2-A940-9E04CF10D016}" presName="compNode" presStyleCnt="0"/>
      <dgm:spPr/>
    </dgm:pt>
    <dgm:pt modelId="{85F16F33-DCCE-41AC-97CA-AF2B99C64B81}" type="pres">
      <dgm:prSet presAssocID="{DE586107-9411-41C2-A940-9E04CF10D016}" presName="bgRect" presStyleLbl="bgShp" presStyleIdx="0" presStyleCnt="3"/>
      <dgm:spPr/>
    </dgm:pt>
    <dgm:pt modelId="{56BDDAE7-396A-4BC8-A827-16031DF3C79C}" type="pres">
      <dgm:prSet presAssocID="{DE586107-9411-41C2-A940-9E04CF10D0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74AB1F0D-46B8-42F0-9EB6-D7B9D3C0C607}" type="pres">
      <dgm:prSet presAssocID="{DE586107-9411-41C2-A940-9E04CF10D016}" presName="spaceRect" presStyleCnt="0"/>
      <dgm:spPr/>
    </dgm:pt>
    <dgm:pt modelId="{9932CFDC-3769-40EA-9838-B18F99D82DFF}" type="pres">
      <dgm:prSet presAssocID="{DE586107-9411-41C2-A940-9E04CF10D016}" presName="parTx" presStyleLbl="revTx" presStyleIdx="0" presStyleCnt="3">
        <dgm:presLayoutVars>
          <dgm:chMax val="0"/>
          <dgm:chPref val="0"/>
        </dgm:presLayoutVars>
      </dgm:prSet>
      <dgm:spPr/>
    </dgm:pt>
    <dgm:pt modelId="{FC1744F4-C0F5-40A2-96AF-D636CF4A6972}" type="pres">
      <dgm:prSet presAssocID="{D6189899-3FC8-40AC-85E0-93BEC0C2E122}" presName="sibTrans" presStyleCnt="0"/>
      <dgm:spPr/>
    </dgm:pt>
    <dgm:pt modelId="{9D1F1473-8B84-4FB3-BDE8-826B636C9E08}" type="pres">
      <dgm:prSet presAssocID="{0B8778B6-B929-49E0-B192-78FCE7DE387D}" presName="compNode" presStyleCnt="0"/>
      <dgm:spPr/>
    </dgm:pt>
    <dgm:pt modelId="{8B0763AA-5838-4933-B5F5-2DC13F184D1C}" type="pres">
      <dgm:prSet presAssocID="{0B8778B6-B929-49E0-B192-78FCE7DE387D}" presName="bgRect" presStyleLbl="bgShp" presStyleIdx="1" presStyleCnt="3"/>
      <dgm:spPr/>
    </dgm:pt>
    <dgm:pt modelId="{9D1AB42F-5A91-4AC5-869D-D2F2C23E771D}" type="pres">
      <dgm:prSet presAssocID="{0B8778B6-B929-49E0-B192-78FCE7DE38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erpillar"/>
        </a:ext>
      </dgm:extLst>
    </dgm:pt>
    <dgm:pt modelId="{D7A55C2F-90DC-43DE-96F6-C0B10C5A47E9}" type="pres">
      <dgm:prSet presAssocID="{0B8778B6-B929-49E0-B192-78FCE7DE387D}" presName="spaceRect" presStyleCnt="0"/>
      <dgm:spPr/>
    </dgm:pt>
    <dgm:pt modelId="{53269111-873D-4BAE-B2D9-82FB1ECC7719}" type="pres">
      <dgm:prSet presAssocID="{0B8778B6-B929-49E0-B192-78FCE7DE387D}" presName="parTx" presStyleLbl="revTx" presStyleIdx="1" presStyleCnt="3">
        <dgm:presLayoutVars>
          <dgm:chMax val="0"/>
          <dgm:chPref val="0"/>
        </dgm:presLayoutVars>
      </dgm:prSet>
      <dgm:spPr/>
    </dgm:pt>
    <dgm:pt modelId="{14A22CE9-BE3E-4E48-B89B-896DE99B9673}" type="pres">
      <dgm:prSet presAssocID="{2D560A01-7244-4E55-8BFE-475E95FF68AC}" presName="sibTrans" presStyleCnt="0"/>
      <dgm:spPr/>
    </dgm:pt>
    <dgm:pt modelId="{E0E9BBB4-C468-4E2D-A28B-C7FC180E64F3}" type="pres">
      <dgm:prSet presAssocID="{A6232BDB-5B2B-4B20-A9B3-FAA7C579E198}" presName="compNode" presStyleCnt="0"/>
      <dgm:spPr/>
    </dgm:pt>
    <dgm:pt modelId="{59A5A13C-BEFE-4BFF-B3F8-F384BECBE8BC}" type="pres">
      <dgm:prSet presAssocID="{A6232BDB-5B2B-4B20-A9B3-FAA7C579E198}" presName="bgRect" presStyleLbl="bgShp" presStyleIdx="2" presStyleCnt="3"/>
      <dgm:spPr/>
    </dgm:pt>
    <dgm:pt modelId="{93B35BAA-BF68-43BA-A8DA-8F22B8F3858E}" type="pres">
      <dgm:prSet presAssocID="{A6232BDB-5B2B-4B20-A9B3-FAA7C579E1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E3F21310-21EB-4207-BFDF-0FF1CDE365C5}" type="pres">
      <dgm:prSet presAssocID="{A6232BDB-5B2B-4B20-A9B3-FAA7C579E198}" presName="spaceRect" presStyleCnt="0"/>
      <dgm:spPr/>
    </dgm:pt>
    <dgm:pt modelId="{4321F167-EA6D-4A56-8324-E15C72D26152}" type="pres">
      <dgm:prSet presAssocID="{A6232BDB-5B2B-4B20-A9B3-FAA7C579E198}" presName="parTx" presStyleLbl="revTx" presStyleIdx="2" presStyleCnt="3">
        <dgm:presLayoutVars>
          <dgm:chMax val="0"/>
          <dgm:chPref val="0"/>
        </dgm:presLayoutVars>
      </dgm:prSet>
      <dgm:spPr/>
    </dgm:pt>
  </dgm:ptLst>
  <dgm:cxnLst>
    <dgm:cxn modelId="{2862EC31-2ED5-4A95-A7AD-7463D7A0FE30}" srcId="{914E1D1F-BFD8-4759-9D5E-4B0060CF4CBC}" destId="{0B8778B6-B929-49E0-B192-78FCE7DE387D}" srcOrd="1" destOrd="0" parTransId="{5172E7A3-F90C-4DE4-B4B0-0E1C9FB4ECF7}" sibTransId="{2D560A01-7244-4E55-8BFE-475E95FF68AC}"/>
    <dgm:cxn modelId="{E6FDB442-537E-4810-81D9-A0DCEB650E64}" type="presOf" srcId="{A6232BDB-5B2B-4B20-A9B3-FAA7C579E198}" destId="{4321F167-EA6D-4A56-8324-E15C72D26152}" srcOrd="0" destOrd="0" presId="urn:microsoft.com/office/officeart/2018/2/layout/IconVerticalSolidList"/>
    <dgm:cxn modelId="{AAA87A58-CFDE-4A26-9E43-C3DB81F5467A}" type="presOf" srcId="{DE586107-9411-41C2-A940-9E04CF10D016}" destId="{9932CFDC-3769-40EA-9838-B18F99D82DFF}" srcOrd="0" destOrd="0" presId="urn:microsoft.com/office/officeart/2018/2/layout/IconVerticalSolidList"/>
    <dgm:cxn modelId="{74BFFEB7-E8C0-4094-A57E-B7D36626DA29}" type="presOf" srcId="{0B8778B6-B929-49E0-B192-78FCE7DE387D}" destId="{53269111-873D-4BAE-B2D9-82FB1ECC7719}" srcOrd="0" destOrd="0" presId="urn:microsoft.com/office/officeart/2018/2/layout/IconVerticalSolidList"/>
    <dgm:cxn modelId="{8B8352D5-D704-4071-A64D-74701C178D29}" srcId="{914E1D1F-BFD8-4759-9D5E-4B0060CF4CBC}" destId="{A6232BDB-5B2B-4B20-A9B3-FAA7C579E198}" srcOrd="2" destOrd="0" parTransId="{B06E1224-9A1D-4DC0-AAFF-D23ACDB59AC8}" sibTransId="{38879253-6A73-4DC5-A1EF-3DD57EC84C14}"/>
    <dgm:cxn modelId="{25964AE1-47FD-4509-BF3D-641B500B4CE5}" type="presOf" srcId="{914E1D1F-BFD8-4759-9D5E-4B0060CF4CBC}" destId="{65DE9B07-E83F-4FD7-AD67-A7B043A80133}" srcOrd="0" destOrd="0" presId="urn:microsoft.com/office/officeart/2018/2/layout/IconVerticalSolidList"/>
    <dgm:cxn modelId="{A2A20CF4-490D-4732-B631-55F37F4349FF}" srcId="{914E1D1F-BFD8-4759-9D5E-4B0060CF4CBC}" destId="{DE586107-9411-41C2-A940-9E04CF10D016}" srcOrd="0" destOrd="0" parTransId="{40BE792F-B64B-44C6-B23A-ECDEB9C8AD9D}" sibTransId="{D6189899-3FC8-40AC-85E0-93BEC0C2E122}"/>
    <dgm:cxn modelId="{E52BB447-3FDD-4809-A978-40D2BC777503}" type="presParOf" srcId="{65DE9B07-E83F-4FD7-AD67-A7B043A80133}" destId="{31C7FB80-0DE2-4861-BE23-707CDFC25F25}" srcOrd="0" destOrd="0" presId="urn:microsoft.com/office/officeart/2018/2/layout/IconVerticalSolidList"/>
    <dgm:cxn modelId="{4AB60FE2-89FB-4C55-A78F-3A942BDD558A}" type="presParOf" srcId="{31C7FB80-0DE2-4861-BE23-707CDFC25F25}" destId="{85F16F33-DCCE-41AC-97CA-AF2B99C64B81}" srcOrd="0" destOrd="0" presId="urn:microsoft.com/office/officeart/2018/2/layout/IconVerticalSolidList"/>
    <dgm:cxn modelId="{B26828D4-8486-4F2E-8B6A-1513855DECE1}" type="presParOf" srcId="{31C7FB80-0DE2-4861-BE23-707CDFC25F25}" destId="{56BDDAE7-396A-4BC8-A827-16031DF3C79C}" srcOrd="1" destOrd="0" presId="urn:microsoft.com/office/officeart/2018/2/layout/IconVerticalSolidList"/>
    <dgm:cxn modelId="{A53222F3-2A05-4972-BAAC-0CE8D41BC5B1}" type="presParOf" srcId="{31C7FB80-0DE2-4861-BE23-707CDFC25F25}" destId="{74AB1F0D-46B8-42F0-9EB6-D7B9D3C0C607}" srcOrd="2" destOrd="0" presId="urn:microsoft.com/office/officeart/2018/2/layout/IconVerticalSolidList"/>
    <dgm:cxn modelId="{28DDB5D0-B0C2-4F42-B1B9-A38CC8010157}" type="presParOf" srcId="{31C7FB80-0DE2-4861-BE23-707CDFC25F25}" destId="{9932CFDC-3769-40EA-9838-B18F99D82DFF}" srcOrd="3" destOrd="0" presId="urn:microsoft.com/office/officeart/2018/2/layout/IconVerticalSolidList"/>
    <dgm:cxn modelId="{7DBD5DCA-30EE-4AB7-95A2-1662D849DD4C}" type="presParOf" srcId="{65DE9B07-E83F-4FD7-AD67-A7B043A80133}" destId="{FC1744F4-C0F5-40A2-96AF-D636CF4A6972}" srcOrd="1" destOrd="0" presId="urn:microsoft.com/office/officeart/2018/2/layout/IconVerticalSolidList"/>
    <dgm:cxn modelId="{2B57ED66-D1A3-43CE-8883-0D3C43106A8E}" type="presParOf" srcId="{65DE9B07-E83F-4FD7-AD67-A7B043A80133}" destId="{9D1F1473-8B84-4FB3-BDE8-826B636C9E08}" srcOrd="2" destOrd="0" presId="urn:microsoft.com/office/officeart/2018/2/layout/IconVerticalSolidList"/>
    <dgm:cxn modelId="{14CE8F8D-71EE-45DE-A50A-F1D20494729D}" type="presParOf" srcId="{9D1F1473-8B84-4FB3-BDE8-826B636C9E08}" destId="{8B0763AA-5838-4933-B5F5-2DC13F184D1C}" srcOrd="0" destOrd="0" presId="urn:microsoft.com/office/officeart/2018/2/layout/IconVerticalSolidList"/>
    <dgm:cxn modelId="{1EDFF902-D1B4-4880-92CC-4D6ECAF0B470}" type="presParOf" srcId="{9D1F1473-8B84-4FB3-BDE8-826B636C9E08}" destId="{9D1AB42F-5A91-4AC5-869D-D2F2C23E771D}" srcOrd="1" destOrd="0" presId="urn:microsoft.com/office/officeart/2018/2/layout/IconVerticalSolidList"/>
    <dgm:cxn modelId="{D05A9E97-ED10-4D6E-AC9B-A4070D92E87D}" type="presParOf" srcId="{9D1F1473-8B84-4FB3-BDE8-826B636C9E08}" destId="{D7A55C2F-90DC-43DE-96F6-C0B10C5A47E9}" srcOrd="2" destOrd="0" presId="urn:microsoft.com/office/officeart/2018/2/layout/IconVerticalSolidList"/>
    <dgm:cxn modelId="{6E65A784-51AE-4933-972F-A3F602DD2539}" type="presParOf" srcId="{9D1F1473-8B84-4FB3-BDE8-826B636C9E08}" destId="{53269111-873D-4BAE-B2D9-82FB1ECC7719}" srcOrd="3" destOrd="0" presId="urn:microsoft.com/office/officeart/2018/2/layout/IconVerticalSolidList"/>
    <dgm:cxn modelId="{DD1B131C-955A-4522-BB41-7F3E26C4A34C}" type="presParOf" srcId="{65DE9B07-E83F-4FD7-AD67-A7B043A80133}" destId="{14A22CE9-BE3E-4E48-B89B-896DE99B9673}" srcOrd="3" destOrd="0" presId="urn:microsoft.com/office/officeart/2018/2/layout/IconVerticalSolidList"/>
    <dgm:cxn modelId="{BC851539-C948-4102-AB54-68DED267FB46}" type="presParOf" srcId="{65DE9B07-E83F-4FD7-AD67-A7B043A80133}" destId="{E0E9BBB4-C468-4E2D-A28B-C7FC180E64F3}" srcOrd="4" destOrd="0" presId="urn:microsoft.com/office/officeart/2018/2/layout/IconVerticalSolidList"/>
    <dgm:cxn modelId="{649AB023-F373-4B76-87DD-54DDFA318437}" type="presParOf" srcId="{E0E9BBB4-C468-4E2D-A28B-C7FC180E64F3}" destId="{59A5A13C-BEFE-4BFF-B3F8-F384BECBE8BC}" srcOrd="0" destOrd="0" presId="urn:microsoft.com/office/officeart/2018/2/layout/IconVerticalSolidList"/>
    <dgm:cxn modelId="{C0471BCC-D31D-47B7-849E-38D499926CD3}" type="presParOf" srcId="{E0E9BBB4-C468-4E2D-A28B-C7FC180E64F3}" destId="{93B35BAA-BF68-43BA-A8DA-8F22B8F3858E}" srcOrd="1" destOrd="0" presId="urn:microsoft.com/office/officeart/2018/2/layout/IconVerticalSolidList"/>
    <dgm:cxn modelId="{E85119E0-704B-4DBC-994F-F1FD0393905B}" type="presParOf" srcId="{E0E9BBB4-C468-4E2D-A28B-C7FC180E64F3}" destId="{E3F21310-21EB-4207-BFDF-0FF1CDE365C5}" srcOrd="2" destOrd="0" presId="urn:microsoft.com/office/officeart/2018/2/layout/IconVerticalSolidList"/>
    <dgm:cxn modelId="{FC46B2FF-23E4-4593-A7E3-92FE60C519C1}" type="presParOf" srcId="{E0E9BBB4-C468-4E2D-A28B-C7FC180E64F3}" destId="{4321F167-EA6D-4A56-8324-E15C72D2615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AE2DA-CF10-49A4-A118-8FF60DB3428D}"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F1DC566B-886F-4853-96E5-92A06488385B}">
      <dgm:prSet/>
      <dgm:spPr/>
      <dgm:t>
        <a:bodyPr/>
        <a:lstStyle/>
        <a:p>
          <a:r>
            <a:rPr lang="es-CL" dirty="0"/>
            <a:t>Tu cerebro necesita cierta rutina para estudiar, por lo tanto, sigue estos consejos:</a:t>
          </a:r>
          <a:endParaRPr lang="en-US" dirty="0"/>
        </a:p>
      </dgm:t>
    </dgm:pt>
    <dgm:pt modelId="{4DAE3F6F-973A-4ED7-8F48-5102442549EA}" type="parTrans" cxnId="{10B498FC-2D43-4500-B1D3-7F3D73E47F18}">
      <dgm:prSet/>
      <dgm:spPr/>
      <dgm:t>
        <a:bodyPr/>
        <a:lstStyle/>
        <a:p>
          <a:endParaRPr lang="en-US"/>
        </a:p>
      </dgm:t>
    </dgm:pt>
    <dgm:pt modelId="{5A8CD987-FC42-4336-BBE7-165B73AB63B3}" type="sibTrans" cxnId="{10B498FC-2D43-4500-B1D3-7F3D73E47F18}">
      <dgm:prSet/>
      <dgm:spPr/>
      <dgm:t>
        <a:bodyPr/>
        <a:lstStyle/>
        <a:p>
          <a:endParaRPr lang="en-US"/>
        </a:p>
      </dgm:t>
    </dgm:pt>
    <dgm:pt modelId="{D03D276E-1104-45C4-93BE-7DC0FC1F7F17}">
      <dgm:prSet/>
      <dgm:spPr/>
      <dgm:t>
        <a:bodyPr/>
        <a:lstStyle/>
        <a:p>
          <a:r>
            <a:rPr lang="es-CL"/>
            <a:t>Utiliza siempre el mismo lugar</a:t>
          </a:r>
          <a:endParaRPr lang="en-US"/>
        </a:p>
      </dgm:t>
    </dgm:pt>
    <dgm:pt modelId="{4FADBEC5-F956-42B7-9529-41CB211FB2C3}" type="parTrans" cxnId="{A4D70714-AC03-4DC3-B20C-1ADAE0F05D18}">
      <dgm:prSet/>
      <dgm:spPr/>
      <dgm:t>
        <a:bodyPr/>
        <a:lstStyle/>
        <a:p>
          <a:endParaRPr lang="en-US"/>
        </a:p>
      </dgm:t>
    </dgm:pt>
    <dgm:pt modelId="{1D5BCBB2-C066-4202-B674-F06521B650CD}" type="sibTrans" cxnId="{A4D70714-AC03-4DC3-B20C-1ADAE0F05D18}">
      <dgm:prSet/>
      <dgm:spPr/>
      <dgm:t>
        <a:bodyPr/>
        <a:lstStyle/>
        <a:p>
          <a:endParaRPr lang="en-US"/>
        </a:p>
      </dgm:t>
    </dgm:pt>
    <dgm:pt modelId="{D88C44C5-329A-4D95-882E-5BEF3242244A}">
      <dgm:prSet/>
      <dgm:spPr/>
      <dgm:t>
        <a:bodyPr/>
        <a:lstStyle/>
        <a:p>
          <a:r>
            <a:rPr lang="es-CL"/>
            <a:t>Mantenlo ordenado, hazlo 5 minutos antes de comenzar, organiza tus guías, cuadernos, lápices, carpetas, etc. Y elimina todo aquello que ya no vas a utilizar.</a:t>
          </a:r>
          <a:endParaRPr lang="en-US"/>
        </a:p>
      </dgm:t>
    </dgm:pt>
    <dgm:pt modelId="{F7B7585D-9F6E-48BE-BA2F-2B7EEF1A4D0B}" type="parTrans" cxnId="{0D1F501E-8C2F-4B60-AEAF-7F38E2FE0976}">
      <dgm:prSet/>
      <dgm:spPr/>
      <dgm:t>
        <a:bodyPr/>
        <a:lstStyle/>
        <a:p>
          <a:endParaRPr lang="en-US"/>
        </a:p>
      </dgm:t>
    </dgm:pt>
    <dgm:pt modelId="{7F363EE6-04CD-4570-B267-55015182FC62}" type="sibTrans" cxnId="{0D1F501E-8C2F-4B60-AEAF-7F38E2FE0976}">
      <dgm:prSet/>
      <dgm:spPr/>
      <dgm:t>
        <a:bodyPr/>
        <a:lstStyle/>
        <a:p>
          <a:endParaRPr lang="en-US"/>
        </a:p>
      </dgm:t>
    </dgm:pt>
    <dgm:pt modelId="{FD6BA0D0-6FAC-48EE-94D3-6AA5D7807C06}">
      <dgm:prSet/>
      <dgm:spPr/>
      <dgm:t>
        <a:bodyPr/>
        <a:lstStyle/>
        <a:p>
          <a:r>
            <a:rPr lang="es-CL"/>
            <a:t>Saca todo lo que no sea necesario: celular, platos, tazas, vasos…</a:t>
          </a:r>
          <a:endParaRPr lang="en-US"/>
        </a:p>
      </dgm:t>
    </dgm:pt>
    <dgm:pt modelId="{A610D650-3CD2-4149-AE52-0EBD2AE84A1C}" type="parTrans" cxnId="{0EBC20AD-831F-4FF9-91BF-FED39268EA2D}">
      <dgm:prSet/>
      <dgm:spPr/>
      <dgm:t>
        <a:bodyPr/>
        <a:lstStyle/>
        <a:p>
          <a:endParaRPr lang="en-US"/>
        </a:p>
      </dgm:t>
    </dgm:pt>
    <dgm:pt modelId="{AA243A1A-E99A-465B-AB64-1CF95878FE36}" type="sibTrans" cxnId="{0EBC20AD-831F-4FF9-91BF-FED39268EA2D}">
      <dgm:prSet/>
      <dgm:spPr/>
      <dgm:t>
        <a:bodyPr/>
        <a:lstStyle/>
        <a:p>
          <a:endParaRPr lang="en-US"/>
        </a:p>
      </dgm:t>
    </dgm:pt>
    <dgm:pt modelId="{A7529D90-AB54-4F3A-8B9C-FBB234C002A0}">
      <dgm:prSet/>
      <dgm:spPr/>
      <dgm:t>
        <a:bodyPr/>
        <a:lstStyle/>
        <a:p>
          <a:r>
            <a:rPr lang="es-CL"/>
            <a:t>Esto será fundamental para ser mas productivo.</a:t>
          </a:r>
          <a:endParaRPr lang="en-US"/>
        </a:p>
      </dgm:t>
    </dgm:pt>
    <dgm:pt modelId="{8F24AEAF-1021-4ECF-81A1-915710E06F7D}" type="parTrans" cxnId="{C3EE9C24-8C95-4872-AE26-4FD8C53D7095}">
      <dgm:prSet/>
      <dgm:spPr/>
      <dgm:t>
        <a:bodyPr/>
        <a:lstStyle/>
        <a:p>
          <a:endParaRPr lang="en-US"/>
        </a:p>
      </dgm:t>
    </dgm:pt>
    <dgm:pt modelId="{5A4A3CEB-03B0-4520-BE60-4E3D108AE553}" type="sibTrans" cxnId="{C3EE9C24-8C95-4872-AE26-4FD8C53D7095}">
      <dgm:prSet/>
      <dgm:spPr/>
      <dgm:t>
        <a:bodyPr/>
        <a:lstStyle/>
        <a:p>
          <a:endParaRPr lang="en-US"/>
        </a:p>
      </dgm:t>
    </dgm:pt>
    <dgm:pt modelId="{639A5BA4-2F8C-4E3F-9200-62E8D66CC2F3}" type="pres">
      <dgm:prSet presAssocID="{0FCAE2DA-CF10-49A4-A118-8FF60DB3428D}" presName="root" presStyleCnt="0">
        <dgm:presLayoutVars>
          <dgm:dir/>
          <dgm:resizeHandles val="exact"/>
        </dgm:presLayoutVars>
      </dgm:prSet>
      <dgm:spPr/>
    </dgm:pt>
    <dgm:pt modelId="{331D2936-25B8-4205-8B2C-6E28593C4D17}" type="pres">
      <dgm:prSet presAssocID="{F1DC566B-886F-4853-96E5-92A06488385B}" presName="compNode" presStyleCnt="0"/>
      <dgm:spPr/>
    </dgm:pt>
    <dgm:pt modelId="{B8229958-6074-48E2-92EA-9AAB5C191724}" type="pres">
      <dgm:prSet presAssocID="{F1DC566B-886F-4853-96E5-92A06488385B}" presName="bgRect" presStyleLbl="bgShp" presStyleIdx="0" presStyleCnt="5"/>
      <dgm:spPr/>
    </dgm:pt>
    <dgm:pt modelId="{379A4FFC-4DEF-453D-B622-A7A57AA33683}" type="pres">
      <dgm:prSet presAssocID="{F1DC566B-886F-4853-96E5-92A06488385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B6CCFE9F-C8F5-4E9D-A9A0-72AFF14894FA}" type="pres">
      <dgm:prSet presAssocID="{F1DC566B-886F-4853-96E5-92A06488385B}" presName="spaceRect" presStyleCnt="0"/>
      <dgm:spPr/>
    </dgm:pt>
    <dgm:pt modelId="{4B8EE2D4-76C5-4CC4-8358-17C0A181047A}" type="pres">
      <dgm:prSet presAssocID="{F1DC566B-886F-4853-96E5-92A06488385B}" presName="parTx" presStyleLbl="revTx" presStyleIdx="0" presStyleCnt="5">
        <dgm:presLayoutVars>
          <dgm:chMax val="0"/>
          <dgm:chPref val="0"/>
        </dgm:presLayoutVars>
      </dgm:prSet>
      <dgm:spPr/>
    </dgm:pt>
    <dgm:pt modelId="{A3C67580-7B23-4C00-8536-B94E1AD1C39E}" type="pres">
      <dgm:prSet presAssocID="{5A8CD987-FC42-4336-BBE7-165B73AB63B3}" presName="sibTrans" presStyleCnt="0"/>
      <dgm:spPr/>
    </dgm:pt>
    <dgm:pt modelId="{9461B551-CF03-4A20-BE26-90D9EBE8F72E}" type="pres">
      <dgm:prSet presAssocID="{D03D276E-1104-45C4-93BE-7DC0FC1F7F17}" presName="compNode" presStyleCnt="0"/>
      <dgm:spPr/>
    </dgm:pt>
    <dgm:pt modelId="{0C1B1E0C-E606-43ED-A7C5-FD520E7851D5}" type="pres">
      <dgm:prSet presAssocID="{D03D276E-1104-45C4-93BE-7DC0FC1F7F17}" presName="bgRect" presStyleLbl="bgShp" presStyleIdx="1" presStyleCnt="5"/>
      <dgm:spPr/>
    </dgm:pt>
    <dgm:pt modelId="{0D1823D6-E100-40C7-B524-F8714B1DC590}" type="pres">
      <dgm:prSet presAssocID="{D03D276E-1104-45C4-93BE-7DC0FC1F7F1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841471B5-E8EC-4004-9452-8551EACAD877}" type="pres">
      <dgm:prSet presAssocID="{D03D276E-1104-45C4-93BE-7DC0FC1F7F17}" presName="spaceRect" presStyleCnt="0"/>
      <dgm:spPr/>
    </dgm:pt>
    <dgm:pt modelId="{18C3E730-D408-4016-9F78-6CCD27201BA7}" type="pres">
      <dgm:prSet presAssocID="{D03D276E-1104-45C4-93BE-7DC0FC1F7F17}" presName="parTx" presStyleLbl="revTx" presStyleIdx="1" presStyleCnt="5">
        <dgm:presLayoutVars>
          <dgm:chMax val="0"/>
          <dgm:chPref val="0"/>
        </dgm:presLayoutVars>
      </dgm:prSet>
      <dgm:spPr/>
    </dgm:pt>
    <dgm:pt modelId="{706AF770-2699-44FE-B444-B8B64D801899}" type="pres">
      <dgm:prSet presAssocID="{1D5BCBB2-C066-4202-B674-F06521B650CD}" presName="sibTrans" presStyleCnt="0"/>
      <dgm:spPr/>
    </dgm:pt>
    <dgm:pt modelId="{4C1863FC-D36F-4E82-85AC-7413FC7D55EB}" type="pres">
      <dgm:prSet presAssocID="{D88C44C5-329A-4D95-882E-5BEF3242244A}" presName="compNode" presStyleCnt="0"/>
      <dgm:spPr/>
    </dgm:pt>
    <dgm:pt modelId="{5849FE5A-5786-4B4F-BA45-61FDB217C900}" type="pres">
      <dgm:prSet presAssocID="{D88C44C5-329A-4D95-882E-5BEF3242244A}" presName="bgRect" presStyleLbl="bgShp" presStyleIdx="2" presStyleCnt="5"/>
      <dgm:spPr/>
    </dgm:pt>
    <dgm:pt modelId="{6396D54A-5839-48D8-AC45-3EBD0D9F58B5}" type="pres">
      <dgm:prSet presAssocID="{D88C44C5-329A-4D95-882E-5BEF3242244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324AF7DE-EB93-4B02-822A-0349931A5824}" type="pres">
      <dgm:prSet presAssocID="{D88C44C5-329A-4D95-882E-5BEF3242244A}" presName="spaceRect" presStyleCnt="0"/>
      <dgm:spPr/>
    </dgm:pt>
    <dgm:pt modelId="{D28096E7-2F19-4BA8-9A58-6452B6357E75}" type="pres">
      <dgm:prSet presAssocID="{D88C44C5-329A-4D95-882E-5BEF3242244A}" presName="parTx" presStyleLbl="revTx" presStyleIdx="2" presStyleCnt="5">
        <dgm:presLayoutVars>
          <dgm:chMax val="0"/>
          <dgm:chPref val="0"/>
        </dgm:presLayoutVars>
      </dgm:prSet>
      <dgm:spPr/>
    </dgm:pt>
    <dgm:pt modelId="{D799AB75-D7CE-4274-8AA4-4623621C55A2}" type="pres">
      <dgm:prSet presAssocID="{7F363EE6-04CD-4570-B267-55015182FC62}" presName="sibTrans" presStyleCnt="0"/>
      <dgm:spPr/>
    </dgm:pt>
    <dgm:pt modelId="{65968315-CC0E-4AE8-9E13-AB4A0C246F4C}" type="pres">
      <dgm:prSet presAssocID="{FD6BA0D0-6FAC-48EE-94D3-6AA5D7807C06}" presName="compNode" presStyleCnt="0"/>
      <dgm:spPr/>
    </dgm:pt>
    <dgm:pt modelId="{C2FD1ADE-36E2-4883-B426-442A59CDEF64}" type="pres">
      <dgm:prSet presAssocID="{FD6BA0D0-6FAC-48EE-94D3-6AA5D7807C06}" presName="bgRect" presStyleLbl="bgShp" presStyleIdx="3" presStyleCnt="5"/>
      <dgm:spPr/>
    </dgm:pt>
    <dgm:pt modelId="{F4FEFDA9-528E-4E0E-BCB6-E00C4EF31826}" type="pres">
      <dgm:prSet presAssocID="{FD6BA0D0-6FAC-48EE-94D3-6AA5D7807C0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iter"/>
        </a:ext>
      </dgm:extLst>
    </dgm:pt>
    <dgm:pt modelId="{511F3E86-D8CD-40A4-BECA-4AF483FDE0C7}" type="pres">
      <dgm:prSet presAssocID="{FD6BA0D0-6FAC-48EE-94D3-6AA5D7807C06}" presName="spaceRect" presStyleCnt="0"/>
      <dgm:spPr/>
    </dgm:pt>
    <dgm:pt modelId="{80996743-ED69-40C8-AD10-2EB2FAE89A9E}" type="pres">
      <dgm:prSet presAssocID="{FD6BA0D0-6FAC-48EE-94D3-6AA5D7807C06}" presName="parTx" presStyleLbl="revTx" presStyleIdx="3" presStyleCnt="5">
        <dgm:presLayoutVars>
          <dgm:chMax val="0"/>
          <dgm:chPref val="0"/>
        </dgm:presLayoutVars>
      </dgm:prSet>
      <dgm:spPr/>
    </dgm:pt>
    <dgm:pt modelId="{16C17A0A-1A1F-44F1-A349-C28AB994E6BB}" type="pres">
      <dgm:prSet presAssocID="{AA243A1A-E99A-465B-AB64-1CF95878FE36}" presName="sibTrans" presStyleCnt="0"/>
      <dgm:spPr/>
    </dgm:pt>
    <dgm:pt modelId="{67BF86F2-AB2A-4F68-8393-429815528370}" type="pres">
      <dgm:prSet presAssocID="{A7529D90-AB54-4F3A-8B9C-FBB234C002A0}" presName="compNode" presStyleCnt="0"/>
      <dgm:spPr/>
    </dgm:pt>
    <dgm:pt modelId="{21CB4C0F-8049-44F8-A389-8CED52FF771E}" type="pres">
      <dgm:prSet presAssocID="{A7529D90-AB54-4F3A-8B9C-FBB234C002A0}" presName="bgRect" presStyleLbl="bgShp" presStyleIdx="4" presStyleCnt="5"/>
      <dgm:spPr/>
    </dgm:pt>
    <dgm:pt modelId="{1091F843-BEA4-454A-AC48-8E7DE973427F}" type="pres">
      <dgm:prSet presAssocID="{A7529D90-AB54-4F3A-8B9C-FBB234C002A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FCC6102E-052E-4855-83FD-6B28300D89A2}" type="pres">
      <dgm:prSet presAssocID="{A7529D90-AB54-4F3A-8B9C-FBB234C002A0}" presName="spaceRect" presStyleCnt="0"/>
      <dgm:spPr/>
    </dgm:pt>
    <dgm:pt modelId="{3C81C304-F800-4F30-92A1-9C767E47FA21}" type="pres">
      <dgm:prSet presAssocID="{A7529D90-AB54-4F3A-8B9C-FBB234C002A0}" presName="parTx" presStyleLbl="revTx" presStyleIdx="4" presStyleCnt="5">
        <dgm:presLayoutVars>
          <dgm:chMax val="0"/>
          <dgm:chPref val="0"/>
        </dgm:presLayoutVars>
      </dgm:prSet>
      <dgm:spPr/>
    </dgm:pt>
  </dgm:ptLst>
  <dgm:cxnLst>
    <dgm:cxn modelId="{A4D70714-AC03-4DC3-B20C-1ADAE0F05D18}" srcId="{0FCAE2DA-CF10-49A4-A118-8FF60DB3428D}" destId="{D03D276E-1104-45C4-93BE-7DC0FC1F7F17}" srcOrd="1" destOrd="0" parTransId="{4FADBEC5-F956-42B7-9529-41CB211FB2C3}" sibTransId="{1D5BCBB2-C066-4202-B674-F06521B650CD}"/>
    <dgm:cxn modelId="{0D1F501E-8C2F-4B60-AEAF-7F38E2FE0976}" srcId="{0FCAE2DA-CF10-49A4-A118-8FF60DB3428D}" destId="{D88C44C5-329A-4D95-882E-5BEF3242244A}" srcOrd="2" destOrd="0" parTransId="{F7B7585D-9F6E-48BE-BA2F-2B7EEF1A4D0B}" sibTransId="{7F363EE6-04CD-4570-B267-55015182FC62}"/>
    <dgm:cxn modelId="{C3EE9C24-8C95-4872-AE26-4FD8C53D7095}" srcId="{0FCAE2DA-CF10-49A4-A118-8FF60DB3428D}" destId="{A7529D90-AB54-4F3A-8B9C-FBB234C002A0}" srcOrd="4" destOrd="0" parTransId="{8F24AEAF-1021-4ECF-81A1-915710E06F7D}" sibTransId="{5A4A3CEB-03B0-4520-BE60-4E3D108AE553}"/>
    <dgm:cxn modelId="{C21E345F-5750-4A87-9A69-03E1F4CC8FE7}" type="presOf" srcId="{D88C44C5-329A-4D95-882E-5BEF3242244A}" destId="{D28096E7-2F19-4BA8-9A58-6452B6357E75}" srcOrd="0" destOrd="0" presId="urn:microsoft.com/office/officeart/2018/2/layout/IconVerticalSolidList"/>
    <dgm:cxn modelId="{854C8151-B9A8-4DF4-96A6-20F690B16F0D}" type="presOf" srcId="{0FCAE2DA-CF10-49A4-A118-8FF60DB3428D}" destId="{639A5BA4-2F8C-4E3F-9200-62E8D66CC2F3}" srcOrd="0" destOrd="0" presId="urn:microsoft.com/office/officeart/2018/2/layout/IconVerticalSolidList"/>
    <dgm:cxn modelId="{62141A74-A8D1-4DE5-B98E-0D044D4B7346}" type="presOf" srcId="{FD6BA0D0-6FAC-48EE-94D3-6AA5D7807C06}" destId="{80996743-ED69-40C8-AD10-2EB2FAE89A9E}" srcOrd="0" destOrd="0" presId="urn:microsoft.com/office/officeart/2018/2/layout/IconVerticalSolidList"/>
    <dgm:cxn modelId="{D846A1A8-ACB4-4289-8D73-D57D47A493F4}" type="presOf" srcId="{D03D276E-1104-45C4-93BE-7DC0FC1F7F17}" destId="{18C3E730-D408-4016-9F78-6CCD27201BA7}" srcOrd="0" destOrd="0" presId="urn:microsoft.com/office/officeart/2018/2/layout/IconVerticalSolidList"/>
    <dgm:cxn modelId="{0EBC20AD-831F-4FF9-91BF-FED39268EA2D}" srcId="{0FCAE2DA-CF10-49A4-A118-8FF60DB3428D}" destId="{FD6BA0D0-6FAC-48EE-94D3-6AA5D7807C06}" srcOrd="3" destOrd="0" parTransId="{A610D650-3CD2-4149-AE52-0EBD2AE84A1C}" sibTransId="{AA243A1A-E99A-465B-AB64-1CF95878FE36}"/>
    <dgm:cxn modelId="{3C4098D6-5950-4C5C-86FA-39A9082291BA}" type="presOf" srcId="{A7529D90-AB54-4F3A-8B9C-FBB234C002A0}" destId="{3C81C304-F800-4F30-92A1-9C767E47FA21}" srcOrd="0" destOrd="0" presId="urn:microsoft.com/office/officeart/2018/2/layout/IconVerticalSolidList"/>
    <dgm:cxn modelId="{68A67EF4-06DA-46DC-B289-CDF7AE304304}" type="presOf" srcId="{F1DC566B-886F-4853-96E5-92A06488385B}" destId="{4B8EE2D4-76C5-4CC4-8358-17C0A181047A}" srcOrd="0" destOrd="0" presId="urn:microsoft.com/office/officeart/2018/2/layout/IconVerticalSolidList"/>
    <dgm:cxn modelId="{10B498FC-2D43-4500-B1D3-7F3D73E47F18}" srcId="{0FCAE2DA-CF10-49A4-A118-8FF60DB3428D}" destId="{F1DC566B-886F-4853-96E5-92A06488385B}" srcOrd="0" destOrd="0" parTransId="{4DAE3F6F-973A-4ED7-8F48-5102442549EA}" sibTransId="{5A8CD987-FC42-4336-BBE7-165B73AB63B3}"/>
    <dgm:cxn modelId="{1EF8180E-6A41-468F-AE6C-24B9EBB25789}" type="presParOf" srcId="{639A5BA4-2F8C-4E3F-9200-62E8D66CC2F3}" destId="{331D2936-25B8-4205-8B2C-6E28593C4D17}" srcOrd="0" destOrd="0" presId="urn:microsoft.com/office/officeart/2018/2/layout/IconVerticalSolidList"/>
    <dgm:cxn modelId="{E8A9F98C-CCC7-4861-AAAA-F5E2932DE072}" type="presParOf" srcId="{331D2936-25B8-4205-8B2C-6E28593C4D17}" destId="{B8229958-6074-48E2-92EA-9AAB5C191724}" srcOrd="0" destOrd="0" presId="urn:microsoft.com/office/officeart/2018/2/layout/IconVerticalSolidList"/>
    <dgm:cxn modelId="{C3946DDE-8559-4B38-80D1-2F835CF8CB3B}" type="presParOf" srcId="{331D2936-25B8-4205-8B2C-6E28593C4D17}" destId="{379A4FFC-4DEF-453D-B622-A7A57AA33683}" srcOrd="1" destOrd="0" presId="urn:microsoft.com/office/officeart/2018/2/layout/IconVerticalSolidList"/>
    <dgm:cxn modelId="{4B4C3732-3003-496A-B83A-FA2052D7B8EA}" type="presParOf" srcId="{331D2936-25B8-4205-8B2C-6E28593C4D17}" destId="{B6CCFE9F-C8F5-4E9D-A9A0-72AFF14894FA}" srcOrd="2" destOrd="0" presId="urn:microsoft.com/office/officeart/2018/2/layout/IconVerticalSolidList"/>
    <dgm:cxn modelId="{37303E83-F468-41C3-B4FB-2B3993E8676F}" type="presParOf" srcId="{331D2936-25B8-4205-8B2C-6E28593C4D17}" destId="{4B8EE2D4-76C5-4CC4-8358-17C0A181047A}" srcOrd="3" destOrd="0" presId="urn:microsoft.com/office/officeart/2018/2/layout/IconVerticalSolidList"/>
    <dgm:cxn modelId="{144A44C3-9E8D-468A-85E7-4EFDFB1D27E9}" type="presParOf" srcId="{639A5BA4-2F8C-4E3F-9200-62E8D66CC2F3}" destId="{A3C67580-7B23-4C00-8536-B94E1AD1C39E}" srcOrd="1" destOrd="0" presId="urn:microsoft.com/office/officeart/2018/2/layout/IconVerticalSolidList"/>
    <dgm:cxn modelId="{2DF2E2F2-94BA-49CD-94E8-CBB7F8967228}" type="presParOf" srcId="{639A5BA4-2F8C-4E3F-9200-62E8D66CC2F3}" destId="{9461B551-CF03-4A20-BE26-90D9EBE8F72E}" srcOrd="2" destOrd="0" presId="urn:microsoft.com/office/officeart/2018/2/layout/IconVerticalSolidList"/>
    <dgm:cxn modelId="{8171E4CD-E92D-4FF6-8A36-F880EA474253}" type="presParOf" srcId="{9461B551-CF03-4A20-BE26-90D9EBE8F72E}" destId="{0C1B1E0C-E606-43ED-A7C5-FD520E7851D5}" srcOrd="0" destOrd="0" presId="urn:microsoft.com/office/officeart/2018/2/layout/IconVerticalSolidList"/>
    <dgm:cxn modelId="{26ECB43C-DB06-40DB-A138-806A51B6C2F3}" type="presParOf" srcId="{9461B551-CF03-4A20-BE26-90D9EBE8F72E}" destId="{0D1823D6-E100-40C7-B524-F8714B1DC590}" srcOrd="1" destOrd="0" presId="urn:microsoft.com/office/officeart/2018/2/layout/IconVerticalSolidList"/>
    <dgm:cxn modelId="{1403C921-C87A-481A-A891-C32BC835BA4B}" type="presParOf" srcId="{9461B551-CF03-4A20-BE26-90D9EBE8F72E}" destId="{841471B5-E8EC-4004-9452-8551EACAD877}" srcOrd="2" destOrd="0" presId="urn:microsoft.com/office/officeart/2018/2/layout/IconVerticalSolidList"/>
    <dgm:cxn modelId="{8CA59A6B-F61E-4433-8253-90B33368360F}" type="presParOf" srcId="{9461B551-CF03-4A20-BE26-90D9EBE8F72E}" destId="{18C3E730-D408-4016-9F78-6CCD27201BA7}" srcOrd="3" destOrd="0" presId="urn:microsoft.com/office/officeart/2018/2/layout/IconVerticalSolidList"/>
    <dgm:cxn modelId="{26ADB920-7494-4FB9-99A7-C9378ABD37A4}" type="presParOf" srcId="{639A5BA4-2F8C-4E3F-9200-62E8D66CC2F3}" destId="{706AF770-2699-44FE-B444-B8B64D801899}" srcOrd="3" destOrd="0" presId="urn:microsoft.com/office/officeart/2018/2/layout/IconVerticalSolidList"/>
    <dgm:cxn modelId="{773B1B00-DDC4-4267-8804-4F479FBAE8C0}" type="presParOf" srcId="{639A5BA4-2F8C-4E3F-9200-62E8D66CC2F3}" destId="{4C1863FC-D36F-4E82-85AC-7413FC7D55EB}" srcOrd="4" destOrd="0" presId="urn:microsoft.com/office/officeart/2018/2/layout/IconVerticalSolidList"/>
    <dgm:cxn modelId="{6189103B-C95E-4CF1-AF65-1A0236C2A618}" type="presParOf" srcId="{4C1863FC-D36F-4E82-85AC-7413FC7D55EB}" destId="{5849FE5A-5786-4B4F-BA45-61FDB217C900}" srcOrd="0" destOrd="0" presId="urn:microsoft.com/office/officeart/2018/2/layout/IconVerticalSolidList"/>
    <dgm:cxn modelId="{99697959-6C03-465E-AE5A-4B0AB379907B}" type="presParOf" srcId="{4C1863FC-D36F-4E82-85AC-7413FC7D55EB}" destId="{6396D54A-5839-48D8-AC45-3EBD0D9F58B5}" srcOrd="1" destOrd="0" presId="urn:microsoft.com/office/officeart/2018/2/layout/IconVerticalSolidList"/>
    <dgm:cxn modelId="{C37E1D4A-5414-4086-81D9-5019DBFA2FF3}" type="presParOf" srcId="{4C1863FC-D36F-4E82-85AC-7413FC7D55EB}" destId="{324AF7DE-EB93-4B02-822A-0349931A5824}" srcOrd="2" destOrd="0" presId="urn:microsoft.com/office/officeart/2018/2/layout/IconVerticalSolidList"/>
    <dgm:cxn modelId="{8C0A0A29-5E84-4B49-B4C3-C89F00B4230E}" type="presParOf" srcId="{4C1863FC-D36F-4E82-85AC-7413FC7D55EB}" destId="{D28096E7-2F19-4BA8-9A58-6452B6357E75}" srcOrd="3" destOrd="0" presId="urn:microsoft.com/office/officeart/2018/2/layout/IconVerticalSolidList"/>
    <dgm:cxn modelId="{632F6173-7B37-421B-AC3B-7AA5B306677C}" type="presParOf" srcId="{639A5BA4-2F8C-4E3F-9200-62E8D66CC2F3}" destId="{D799AB75-D7CE-4274-8AA4-4623621C55A2}" srcOrd="5" destOrd="0" presId="urn:microsoft.com/office/officeart/2018/2/layout/IconVerticalSolidList"/>
    <dgm:cxn modelId="{89FC3FC5-FF6B-4810-AD67-D177D65C8345}" type="presParOf" srcId="{639A5BA4-2F8C-4E3F-9200-62E8D66CC2F3}" destId="{65968315-CC0E-4AE8-9E13-AB4A0C246F4C}" srcOrd="6" destOrd="0" presId="urn:microsoft.com/office/officeart/2018/2/layout/IconVerticalSolidList"/>
    <dgm:cxn modelId="{6C84FDB2-BA9C-4A32-8E6D-14EE5F7A69B6}" type="presParOf" srcId="{65968315-CC0E-4AE8-9E13-AB4A0C246F4C}" destId="{C2FD1ADE-36E2-4883-B426-442A59CDEF64}" srcOrd="0" destOrd="0" presId="urn:microsoft.com/office/officeart/2018/2/layout/IconVerticalSolidList"/>
    <dgm:cxn modelId="{12784BD3-4472-43E9-B0CE-BB4192E7DB23}" type="presParOf" srcId="{65968315-CC0E-4AE8-9E13-AB4A0C246F4C}" destId="{F4FEFDA9-528E-4E0E-BCB6-E00C4EF31826}" srcOrd="1" destOrd="0" presId="urn:microsoft.com/office/officeart/2018/2/layout/IconVerticalSolidList"/>
    <dgm:cxn modelId="{3CD47692-1078-4C1D-A6A7-E85AE0B1CA12}" type="presParOf" srcId="{65968315-CC0E-4AE8-9E13-AB4A0C246F4C}" destId="{511F3E86-D8CD-40A4-BECA-4AF483FDE0C7}" srcOrd="2" destOrd="0" presId="urn:microsoft.com/office/officeart/2018/2/layout/IconVerticalSolidList"/>
    <dgm:cxn modelId="{4605BC56-A47B-4332-93E0-EA1D713DB7DE}" type="presParOf" srcId="{65968315-CC0E-4AE8-9E13-AB4A0C246F4C}" destId="{80996743-ED69-40C8-AD10-2EB2FAE89A9E}" srcOrd="3" destOrd="0" presId="urn:microsoft.com/office/officeart/2018/2/layout/IconVerticalSolidList"/>
    <dgm:cxn modelId="{780B5114-AE67-485E-862E-633A6198A980}" type="presParOf" srcId="{639A5BA4-2F8C-4E3F-9200-62E8D66CC2F3}" destId="{16C17A0A-1A1F-44F1-A349-C28AB994E6BB}" srcOrd="7" destOrd="0" presId="urn:microsoft.com/office/officeart/2018/2/layout/IconVerticalSolidList"/>
    <dgm:cxn modelId="{DF8034B7-7E1B-4972-802C-07F1DC65BBC7}" type="presParOf" srcId="{639A5BA4-2F8C-4E3F-9200-62E8D66CC2F3}" destId="{67BF86F2-AB2A-4F68-8393-429815528370}" srcOrd="8" destOrd="0" presId="urn:microsoft.com/office/officeart/2018/2/layout/IconVerticalSolidList"/>
    <dgm:cxn modelId="{4A0DE7A1-D7A2-413F-BB4E-B9300A89DBF9}" type="presParOf" srcId="{67BF86F2-AB2A-4F68-8393-429815528370}" destId="{21CB4C0F-8049-44F8-A389-8CED52FF771E}" srcOrd="0" destOrd="0" presId="urn:microsoft.com/office/officeart/2018/2/layout/IconVerticalSolidList"/>
    <dgm:cxn modelId="{E1DADB38-83DB-4D72-9DB1-178CD1C4DC0B}" type="presParOf" srcId="{67BF86F2-AB2A-4F68-8393-429815528370}" destId="{1091F843-BEA4-454A-AC48-8E7DE973427F}" srcOrd="1" destOrd="0" presId="urn:microsoft.com/office/officeart/2018/2/layout/IconVerticalSolidList"/>
    <dgm:cxn modelId="{1027F363-17DA-4A11-B463-339DF43A33F6}" type="presParOf" srcId="{67BF86F2-AB2A-4F68-8393-429815528370}" destId="{FCC6102E-052E-4855-83FD-6B28300D89A2}" srcOrd="2" destOrd="0" presId="urn:microsoft.com/office/officeart/2018/2/layout/IconVerticalSolidList"/>
    <dgm:cxn modelId="{CF65DBCB-F045-453D-BAA7-87DFBAC83F19}" type="presParOf" srcId="{67BF86F2-AB2A-4F68-8393-429815528370}" destId="{3C81C304-F800-4F30-92A1-9C767E47FA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6F33-DCCE-41AC-97CA-AF2B99C64B81}">
      <dsp:nvSpPr>
        <dsp:cNvPr id="0" name=""/>
        <dsp:cNvSpPr/>
      </dsp:nvSpPr>
      <dsp:spPr>
        <a:xfrm>
          <a:off x="0" y="660"/>
          <a:ext cx="6254749" cy="15450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DDAE7-396A-4BC8-A827-16031DF3C79C}">
      <dsp:nvSpPr>
        <dsp:cNvPr id="0" name=""/>
        <dsp:cNvSpPr/>
      </dsp:nvSpPr>
      <dsp:spPr>
        <a:xfrm>
          <a:off x="467366" y="348288"/>
          <a:ext cx="849756" cy="849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932CFDC-3769-40EA-9838-B18F99D82DFF}">
      <dsp:nvSpPr>
        <dsp:cNvPr id="0" name=""/>
        <dsp:cNvSpPr/>
      </dsp:nvSpPr>
      <dsp:spPr>
        <a:xfrm>
          <a:off x="1784489" y="660"/>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800100">
            <a:lnSpc>
              <a:spcPct val="90000"/>
            </a:lnSpc>
            <a:spcBef>
              <a:spcPct val="0"/>
            </a:spcBef>
            <a:spcAft>
              <a:spcPct val="35000"/>
            </a:spcAft>
            <a:buNone/>
          </a:pPr>
          <a:r>
            <a:rPr lang="es-CL" sz="1800" kern="1200"/>
            <a:t>Deja tu celular en modo avión o en silencio.</a:t>
          </a:r>
          <a:endParaRPr lang="en-US" sz="1800" kern="1200"/>
        </a:p>
      </dsp:txBody>
      <dsp:txXfrm>
        <a:off x="1784489" y="660"/>
        <a:ext cx="4470260" cy="1545012"/>
      </dsp:txXfrm>
    </dsp:sp>
    <dsp:sp modelId="{8B0763AA-5838-4933-B5F5-2DC13F184D1C}">
      <dsp:nvSpPr>
        <dsp:cNvPr id="0" name=""/>
        <dsp:cNvSpPr/>
      </dsp:nvSpPr>
      <dsp:spPr>
        <a:xfrm>
          <a:off x="0" y="1931926"/>
          <a:ext cx="6254749" cy="15450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1AB42F-5A91-4AC5-869D-D2F2C23E771D}">
      <dsp:nvSpPr>
        <dsp:cNvPr id="0" name=""/>
        <dsp:cNvSpPr/>
      </dsp:nvSpPr>
      <dsp:spPr>
        <a:xfrm>
          <a:off x="467366" y="2279554"/>
          <a:ext cx="849756" cy="849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3269111-873D-4BAE-B2D9-82FB1ECC7719}">
      <dsp:nvSpPr>
        <dsp:cNvPr id="0" name=""/>
        <dsp:cNvSpPr/>
      </dsp:nvSpPr>
      <dsp:spPr>
        <a:xfrm>
          <a:off x="1784489" y="1931926"/>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800100">
            <a:lnSpc>
              <a:spcPct val="90000"/>
            </a:lnSpc>
            <a:spcBef>
              <a:spcPct val="0"/>
            </a:spcBef>
            <a:spcAft>
              <a:spcPct val="35000"/>
            </a:spcAft>
            <a:buNone/>
          </a:pPr>
          <a:r>
            <a:rPr lang="es-CL" sz="1800" kern="1200" dirty="0"/>
            <a:t>Puedes dejar tu celular guardado en algún cajón de tu dormitorio mientras estudias, veras que esta técnica funciona muy bien ya que lo mas probable es que no pierdas tiempo en  ir a buscarlo.</a:t>
          </a:r>
          <a:endParaRPr lang="en-US" sz="1800" kern="1200" dirty="0"/>
        </a:p>
      </dsp:txBody>
      <dsp:txXfrm>
        <a:off x="1784489" y="1931926"/>
        <a:ext cx="4470260" cy="1545012"/>
      </dsp:txXfrm>
    </dsp:sp>
    <dsp:sp modelId="{59A5A13C-BEFE-4BFF-B3F8-F384BECBE8BC}">
      <dsp:nvSpPr>
        <dsp:cNvPr id="0" name=""/>
        <dsp:cNvSpPr/>
      </dsp:nvSpPr>
      <dsp:spPr>
        <a:xfrm>
          <a:off x="0" y="3863192"/>
          <a:ext cx="6254749" cy="15450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35BAA-BF68-43BA-A8DA-8F22B8F3858E}">
      <dsp:nvSpPr>
        <dsp:cNvPr id="0" name=""/>
        <dsp:cNvSpPr/>
      </dsp:nvSpPr>
      <dsp:spPr>
        <a:xfrm>
          <a:off x="467366" y="4210819"/>
          <a:ext cx="849756" cy="849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321F167-EA6D-4A56-8324-E15C72D26152}">
      <dsp:nvSpPr>
        <dsp:cNvPr id="0" name=""/>
        <dsp:cNvSpPr/>
      </dsp:nvSpPr>
      <dsp:spPr>
        <a:xfrm>
          <a:off x="1784489" y="3863192"/>
          <a:ext cx="4470260"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800100">
            <a:lnSpc>
              <a:spcPct val="90000"/>
            </a:lnSpc>
            <a:spcBef>
              <a:spcPct val="0"/>
            </a:spcBef>
            <a:spcAft>
              <a:spcPct val="35000"/>
            </a:spcAft>
            <a:buNone/>
          </a:pPr>
          <a:r>
            <a:rPr lang="es-CL" sz="1800" kern="1200"/>
            <a:t>No entrar a redes sociales mientras estés estudiando.</a:t>
          </a:r>
          <a:endParaRPr lang="en-US" sz="1800" kern="1200"/>
        </a:p>
      </dsp:txBody>
      <dsp:txXfrm>
        <a:off x="1784489" y="3863192"/>
        <a:ext cx="4470260" cy="1545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29958-6074-48E2-92EA-9AAB5C191724}">
      <dsp:nvSpPr>
        <dsp:cNvPr id="0" name=""/>
        <dsp:cNvSpPr/>
      </dsp:nvSpPr>
      <dsp:spPr>
        <a:xfrm>
          <a:off x="0" y="2807"/>
          <a:ext cx="10179050" cy="5980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9A4FFC-4DEF-453D-B622-A7A57AA33683}">
      <dsp:nvSpPr>
        <dsp:cNvPr id="0" name=""/>
        <dsp:cNvSpPr/>
      </dsp:nvSpPr>
      <dsp:spPr>
        <a:xfrm>
          <a:off x="180919" y="137376"/>
          <a:ext cx="328944" cy="3289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B8EE2D4-76C5-4CC4-8358-17C0A181047A}">
      <dsp:nvSpPr>
        <dsp:cNvPr id="0" name=""/>
        <dsp:cNvSpPr/>
      </dsp:nvSpPr>
      <dsp:spPr>
        <a:xfrm>
          <a:off x="690783" y="2807"/>
          <a:ext cx="9488266" cy="5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97" tIns="63297" rIns="63297" bIns="63297" numCol="1" spcCol="1270" anchor="ctr" anchorCtr="0">
          <a:noAutofit/>
        </a:bodyPr>
        <a:lstStyle/>
        <a:p>
          <a:pPr marL="0" lvl="0" indent="0" algn="l" defTabSz="755650">
            <a:lnSpc>
              <a:spcPct val="90000"/>
            </a:lnSpc>
            <a:spcBef>
              <a:spcPct val="0"/>
            </a:spcBef>
            <a:spcAft>
              <a:spcPct val="35000"/>
            </a:spcAft>
            <a:buNone/>
          </a:pPr>
          <a:r>
            <a:rPr lang="es-CL" sz="1700" kern="1200" dirty="0"/>
            <a:t>Tu cerebro necesita cierta rutina para estudiar, por lo tanto, sigue estos consejos:</a:t>
          </a:r>
          <a:endParaRPr lang="en-US" sz="1700" kern="1200" dirty="0"/>
        </a:p>
      </dsp:txBody>
      <dsp:txXfrm>
        <a:off x="690783" y="2807"/>
        <a:ext cx="9488266" cy="598080"/>
      </dsp:txXfrm>
    </dsp:sp>
    <dsp:sp modelId="{0C1B1E0C-E606-43ED-A7C5-FD520E7851D5}">
      <dsp:nvSpPr>
        <dsp:cNvPr id="0" name=""/>
        <dsp:cNvSpPr/>
      </dsp:nvSpPr>
      <dsp:spPr>
        <a:xfrm>
          <a:off x="0" y="750408"/>
          <a:ext cx="10179050" cy="5980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1823D6-E100-40C7-B524-F8714B1DC590}">
      <dsp:nvSpPr>
        <dsp:cNvPr id="0" name=""/>
        <dsp:cNvSpPr/>
      </dsp:nvSpPr>
      <dsp:spPr>
        <a:xfrm>
          <a:off x="180919" y="884976"/>
          <a:ext cx="328944" cy="3289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8C3E730-D408-4016-9F78-6CCD27201BA7}">
      <dsp:nvSpPr>
        <dsp:cNvPr id="0" name=""/>
        <dsp:cNvSpPr/>
      </dsp:nvSpPr>
      <dsp:spPr>
        <a:xfrm>
          <a:off x="690783" y="750408"/>
          <a:ext cx="9488266" cy="5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97" tIns="63297" rIns="63297" bIns="63297" numCol="1" spcCol="1270" anchor="ctr" anchorCtr="0">
          <a:noAutofit/>
        </a:bodyPr>
        <a:lstStyle/>
        <a:p>
          <a:pPr marL="0" lvl="0" indent="0" algn="l" defTabSz="755650">
            <a:lnSpc>
              <a:spcPct val="90000"/>
            </a:lnSpc>
            <a:spcBef>
              <a:spcPct val="0"/>
            </a:spcBef>
            <a:spcAft>
              <a:spcPct val="35000"/>
            </a:spcAft>
            <a:buNone/>
          </a:pPr>
          <a:r>
            <a:rPr lang="es-CL" sz="1700" kern="1200"/>
            <a:t>Utiliza siempre el mismo lugar</a:t>
          </a:r>
          <a:endParaRPr lang="en-US" sz="1700" kern="1200"/>
        </a:p>
      </dsp:txBody>
      <dsp:txXfrm>
        <a:off x="690783" y="750408"/>
        <a:ext cx="9488266" cy="598080"/>
      </dsp:txXfrm>
    </dsp:sp>
    <dsp:sp modelId="{5849FE5A-5786-4B4F-BA45-61FDB217C900}">
      <dsp:nvSpPr>
        <dsp:cNvPr id="0" name=""/>
        <dsp:cNvSpPr/>
      </dsp:nvSpPr>
      <dsp:spPr>
        <a:xfrm>
          <a:off x="0" y="1498009"/>
          <a:ext cx="10179050" cy="5980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6D54A-5839-48D8-AC45-3EBD0D9F58B5}">
      <dsp:nvSpPr>
        <dsp:cNvPr id="0" name=""/>
        <dsp:cNvSpPr/>
      </dsp:nvSpPr>
      <dsp:spPr>
        <a:xfrm>
          <a:off x="180919" y="1632577"/>
          <a:ext cx="328944" cy="3289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28096E7-2F19-4BA8-9A58-6452B6357E75}">
      <dsp:nvSpPr>
        <dsp:cNvPr id="0" name=""/>
        <dsp:cNvSpPr/>
      </dsp:nvSpPr>
      <dsp:spPr>
        <a:xfrm>
          <a:off x="690783" y="1498009"/>
          <a:ext cx="9488266" cy="5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97" tIns="63297" rIns="63297" bIns="63297" numCol="1" spcCol="1270" anchor="ctr" anchorCtr="0">
          <a:noAutofit/>
        </a:bodyPr>
        <a:lstStyle/>
        <a:p>
          <a:pPr marL="0" lvl="0" indent="0" algn="l" defTabSz="755650">
            <a:lnSpc>
              <a:spcPct val="90000"/>
            </a:lnSpc>
            <a:spcBef>
              <a:spcPct val="0"/>
            </a:spcBef>
            <a:spcAft>
              <a:spcPct val="35000"/>
            </a:spcAft>
            <a:buNone/>
          </a:pPr>
          <a:r>
            <a:rPr lang="es-CL" sz="1700" kern="1200"/>
            <a:t>Mantenlo ordenado, hazlo 5 minutos antes de comenzar, organiza tus guías, cuadernos, lápices, carpetas, etc. Y elimina todo aquello que ya no vas a utilizar.</a:t>
          </a:r>
          <a:endParaRPr lang="en-US" sz="1700" kern="1200"/>
        </a:p>
      </dsp:txBody>
      <dsp:txXfrm>
        <a:off x="690783" y="1498009"/>
        <a:ext cx="9488266" cy="598080"/>
      </dsp:txXfrm>
    </dsp:sp>
    <dsp:sp modelId="{C2FD1ADE-36E2-4883-B426-442A59CDEF64}">
      <dsp:nvSpPr>
        <dsp:cNvPr id="0" name=""/>
        <dsp:cNvSpPr/>
      </dsp:nvSpPr>
      <dsp:spPr>
        <a:xfrm>
          <a:off x="0" y="2245610"/>
          <a:ext cx="10179050" cy="5980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EFDA9-528E-4E0E-BCB6-E00C4EF31826}">
      <dsp:nvSpPr>
        <dsp:cNvPr id="0" name=""/>
        <dsp:cNvSpPr/>
      </dsp:nvSpPr>
      <dsp:spPr>
        <a:xfrm>
          <a:off x="180919" y="2380178"/>
          <a:ext cx="328944" cy="3289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0996743-ED69-40C8-AD10-2EB2FAE89A9E}">
      <dsp:nvSpPr>
        <dsp:cNvPr id="0" name=""/>
        <dsp:cNvSpPr/>
      </dsp:nvSpPr>
      <dsp:spPr>
        <a:xfrm>
          <a:off x="690783" y="2245610"/>
          <a:ext cx="9488266" cy="5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97" tIns="63297" rIns="63297" bIns="63297" numCol="1" spcCol="1270" anchor="ctr" anchorCtr="0">
          <a:noAutofit/>
        </a:bodyPr>
        <a:lstStyle/>
        <a:p>
          <a:pPr marL="0" lvl="0" indent="0" algn="l" defTabSz="755650">
            <a:lnSpc>
              <a:spcPct val="90000"/>
            </a:lnSpc>
            <a:spcBef>
              <a:spcPct val="0"/>
            </a:spcBef>
            <a:spcAft>
              <a:spcPct val="35000"/>
            </a:spcAft>
            <a:buNone/>
          </a:pPr>
          <a:r>
            <a:rPr lang="es-CL" sz="1700" kern="1200"/>
            <a:t>Saca todo lo que no sea necesario: celular, platos, tazas, vasos…</a:t>
          </a:r>
          <a:endParaRPr lang="en-US" sz="1700" kern="1200"/>
        </a:p>
      </dsp:txBody>
      <dsp:txXfrm>
        <a:off x="690783" y="2245610"/>
        <a:ext cx="9488266" cy="598080"/>
      </dsp:txXfrm>
    </dsp:sp>
    <dsp:sp modelId="{21CB4C0F-8049-44F8-A389-8CED52FF771E}">
      <dsp:nvSpPr>
        <dsp:cNvPr id="0" name=""/>
        <dsp:cNvSpPr/>
      </dsp:nvSpPr>
      <dsp:spPr>
        <a:xfrm>
          <a:off x="0" y="2993211"/>
          <a:ext cx="10179050" cy="5980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1F843-BEA4-454A-AC48-8E7DE973427F}">
      <dsp:nvSpPr>
        <dsp:cNvPr id="0" name=""/>
        <dsp:cNvSpPr/>
      </dsp:nvSpPr>
      <dsp:spPr>
        <a:xfrm>
          <a:off x="180919" y="3127779"/>
          <a:ext cx="328944" cy="3289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C81C304-F800-4F30-92A1-9C767E47FA21}">
      <dsp:nvSpPr>
        <dsp:cNvPr id="0" name=""/>
        <dsp:cNvSpPr/>
      </dsp:nvSpPr>
      <dsp:spPr>
        <a:xfrm>
          <a:off x="690783" y="2993211"/>
          <a:ext cx="9488266" cy="5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97" tIns="63297" rIns="63297" bIns="63297" numCol="1" spcCol="1270" anchor="ctr" anchorCtr="0">
          <a:noAutofit/>
        </a:bodyPr>
        <a:lstStyle/>
        <a:p>
          <a:pPr marL="0" lvl="0" indent="0" algn="l" defTabSz="755650">
            <a:lnSpc>
              <a:spcPct val="90000"/>
            </a:lnSpc>
            <a:spcBef>
              <a:spcPct val="0"/>
            </a:spcBef>
            <a:spcAft>
              <a:spcPct val="35000"/>
            </a:spcAft>
            <a:buNone/>
          </a:pPr>
          <a:r>
            <a:rPr lang="es-CL" sz="1700" kern="1200"/>
            <a:t>Esto será fundamental para ser mas productivo.</a:t>
          </a:r>
          <a:endParaRPr lang="en-US" sz="1700" kern="1200"/>
        </a:p>
      </dsp:txBody>
      <dsp:txXfrm>
        <a:off x="690783" y="2993211"/>
        <a:ext cx="9488266" cy="5980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5/18/2020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5/18/2020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5/18/2020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5/18/2020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5/18/2020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A1E9B-D6AF-4EBA-939E-3C02A8ADAE4B}"/>
              </a:ext>
            </a:extLst>
          </p:cNvPr>
          <p:cNvSpPr>
            <a:spLocks noGrp="1"/>
          </p:cNvSpPr>
          <p:nvPr>
            <p:ph type="ctrTitle"/>
          </p:nvPr>
        </p:nvSpPr>
        <p:spPr/>
        <p:txBody>
          <a:bodyPr/>
          <a:lstStyle/>
          <a:p>
            <a:r>
              <a:rPr lang="es-CL" dirty="0"/>
              <a:t>Técnicas de estudios </a:t>
            </a:r>
            <a:br>
              <a:rPr lang="es-CL" dirty="0"/>
            </a:br>
            <a:r>
              <a:rPr lang="es-CL" dirty="0"/>
              <a:t>nivel principiante</a:t>
            </a:r>
          </a:p>
        </p:txBody>
      </p:sp>
      <p:sp>
        <p:nvSpPr>
          <p:cNvPr id="3" name="Subtítulo 2">
            <a:extLst>
              <a:ext uri="{FF2B5EF4-FFF2-40B4-BE49-F238E27FC236}">
                <a16:creationId xmlns:a16="http://schemas.microsoft.com/office/drawing/2014/main" id="{4D3E5F01-7BF2-4BB4-9230-A01E02E0D6C9}"/>
              </a:ext>
            </a:extLst>
          </p:cNvPr>
          <p:cNvSpPr>
            <a:spLocks noGrp="1"/>
          </p:cNvSpPr>
          <p:nvPr>
            <p:ph type="subTitle" idx="1"/>
          </p:nvPr>
        </p:nvSpPr>
        <p:spPr/>
        <p:txBody>
          <a:bodyPr/>
          <a:lstStyle/>
          <a:p>
            <a:r>
              <a:rPr lang="es-CL" dirty="0"/>
              <a:t>¿Cuál es tu mejor forma de estudiar?</a:t>
            </a:r>
          </a:p>
        </p:txBody>
      </p:sp>
      <p:pic>
        <p:nvPicPr>
          <p:cNvPr id="4" name="Imagen 3">
            <a:extLst>
              <a:ext uri="{FF2B5EF4-FFF2-40B4-BE49-F238E27FC236}">
                <a16:creationId xmlns:a16="http://schemas.microsoft.com/office/drawing/2014/main" id="{A244C324-4EE3-46CC-9ACB-66AF5A59BB98}"/>
              </a:ext>
            </a:extLst>
          </p:cNvPr>
          <p:cNvPicPr>
            <a:picLocks noChangeAspect="1"/>
          </p:cNvPicPr>
          <p:nvPr/>
        </p:nvPicPr>
        <p:blipFill>
          <a:blip r:embed="rId2"/>
          <a:stretch>
            <a:fillRect/>
          </a:stretch>
        </p:blipFill>
        <p:spPr>
          <a:xfrm>
            <a:off x="562369" y="612568"/>
            <a:ext cx="1371719" cy="1731414"/>
          </a:xfrm>
          <a:prstGeom prst="rect">
            <a:avLst/>
          </a:prstGeom>
        </p:spPr>
      </p:pic>
    </p:spTree>
    <p:extLst>
      <p:ext uri="{BB962C8B-B14F-4D97-AF65-F5344CB8AC3E}">
        <p14:creationId xmlns:p14="http://schemas.microsoft.com/office/powerpoint/2010/main" val="97436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F583DD8-46E4-4739-9430-7EDD28099A00}"/>
              </a:ext>
            </a:extLst>
          </p:cNvPr>
          <p:cNvPicPr>
            <a:picLocks noChangeAspect="1"/>
          </p:cNvPicPr>
          <p:nvPr/>
        </p:nvPicPr>
        <p:blipFill rotWithShape="1">
          <a:blip r:embed="rId2"/>
          <a:srcRect l="27351" r="35849"/>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FF606621-EDD0-4CB0-B5A0-2BD458842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ítulo 1">
            <a:extLst>
              <a:ext uri="{FF2B5EF4-FFF2-40B4-BE49-F238E27FC236}">
                <a16:creationId xmlns:a16="http://schemas.microsoft.com/office/drawing/2014/main" id="{D2F37719-65C4-4902-8984-ADB83F94E214}"/>
              </a:ext>
            </a:extLst>
          </p:cNvPr>
          <p:cNvSpPr>
            <a:spLocks noGrp="1"/>
          </p:cNvSpPr>
          <p:nvPr>
            <p:ph type="title"/>
          </p:nvPr>
        </p:nvSpPr>
        <p:spPr>
          <a:xfrm>
            <a:off x="765051" y="382385"/>
            <a:ext cx="6015897" cy="1492132"/>
          </a:xfrm>
        </p:spPr>
        <p:txBody>
          <a:bodyPr>
            <a:normAutofit/>
          </a:bodyPr>
          <a:lstStyle/>
          <a:p>
            <a:r>
              <a:rPr lang="es-CL" dirty="0"/>
              <a:t>1. Planifica antes de estudiar</a:t>
            </a:r>
          </a:p>
        </p:txBody>
      </p:sp>
      <p:sp>
        <p:nvSpPr>
          <p:cNvPr id="11" name="Rectangle 10">
            <a:extLst>
              <a:ext uri="{FF2B5EF4-FFF2-40B4-BE49-F238E27FC236}">
                <a16:creationId xmlns:a16="http://schemas.microsoft.com/office/drawing/2014/main" id="{F7E0AF57-42C6-4312-BEDF-A384DC8E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90F6795A-75C8-4E66-ABFC-6CB1FE931163}"/>
              </a:ext>
            </a:extLst>
          </p:cNvPr>
          <p:cNvSpPr>
            <a:spLocks noGrp="1"/>
          </p:cNvSpPr>
          <p:nvPr>
            <p:ph idx="1"/>
          </p:nvPr>
        </p:nvSpPr>
        <p:spPr>
          <a:xfrm>
            <a:off x="765051" y="2286001"/>
            <a:ext cx="6015897" cy="3593591"/>
          </a:xfrm>
        </p:spPr>
        <p:txBody>
          <a:bodyPr>
            <a:normAutofit/>
          </a:bodyPr>
          <a:lstStyle/>
          <a:p>
            <a:pPr marL="0" indent="0">
              <a:lnSpc>
                <a:spcPct val="100000"/>
              </a:lnSpc>
              <a:buNone/>
            </a:pPr>
            <a:r>
              <a:rPr lang="es-CL" sz="1700"/>
              <a:t>Dedica los primeros 10 minutos en realizar una lista con tus tareas pendientes para el día en que comenzaras con el estudio por ejemplo en el día de hoy debo realizar lo siguiente: </a:t>
            </a:r>
          </a:p>
          <a:p>
            <a:pPr>
              <a:lnSpc>
                <a:spcPct val="100000"/>
              </a:lnSpc>
            </a:pPr>
            <a:r>
              <a:rPr lang="es-CL" sz="1700"/>
              <a:t>Estudiar tema 8</a:t>
            </a:r>
          </a:p>
          <a:p>
            <a:pPr>
              <a:lnSpc>
                <a:spcPct val="100000"/>
              </a:lnSpc>
            </a:pPr>
            <a:r>
              <a:rPr lang="es-CL" sz="1700"/>
              <a:t>Responder cuestionario</a:t>
            </a:r>
          </a:p>
          <a:p>
            <a:pPr>
              <a:lnSpc>
                <a:spcPct val="100000"/>
              </a:lnSpc>
            </a:pPr>
            <a:r>
              <a:rPr lang="es-CL" sz="1700"/>
              <a:t>Enviar guía de lenguaje al profesor</a:t>
            </a:r>
          </a:p>
          <a:p>
            <a:pPr>
              <a:lnSpc>
                <a:spcPct val="100000"/>
              </a:lnSpc>
            </a:pPr>
            <a:r>
              <a:rPr lang="es-CL" sz="1700"/>
              <a:t>Preguntar los materiales que necesito para la clase de mañana.</a:t>
            </a:r>
          </a:p>
          <a:p>
            <a:pPr marL="0" indent="0">
              <a:lnSpc>
                <a:spcPct val="100000"/>
              </a:lnSpc>
              <a:buNone/>
            </a:pPr>
            <a:r>
              <a:rPr lang="es-CL" sz="1700"/>
              <a:t>Así podrás optimizar el tiempo, puedes ir tachando a medida que vas avanzando, así podrás ver cuanto has avanzado y cuanto falta para terminar, podrás mantenerte mas concentrado.</a:t>
            </a:r>
          </a:p>
          <a:p>
            <a:pPr>
              <a:lnSpc>
                <a:spcPct val="100000"/>
              </a:lnSpc>
            </a:pPr>
            <a:endParaRPr lang="es-CL" sz="1700"/>
          </a:p>
        </p:txBody>
      </p:sp>
    </p:spTree>
    <p:extLst>
      <p:ext uri="{BB962C8B-B14F-4D97-AF65-F5344CB8AC3E}">
        <p14:creationId xmlns:p14="http://schemas.microsoft.com/office/powerpoint/2010/main" val="157717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FFBEA-F912-40F4-B155-35CE901DBFA9}"/>
              </a:ext>
            </a:extLst>
          </p:cNvPr>
          <p:cNvSpPr>
            <a:spLocks noGrp="1"/>
          </p:cNvSpPr>
          <p:nvPr>
            <p:ph type="title"/>
          </p:nvPr>
        </p:nvSpPr>
        <p:spPr>
          <a:xfrm>
            <a:off x="1251677" y="645105"/>
            <a:ext cx="4357499" cy="1320855"/>
          </a:xfrm>
        </p:spPr>
        <p:txBody>
          <a:bodyPr>
            <a:normAutofit fontScale="90000"/>
          </a:bodyPr>
          <a:lstStyle/>
          <a:p>
            <a:r>
              <a:rPr lang="es-CL" sz="4400" dirty="0"/>
              <a:t>2.Horario: hazlo y cúmplelo.</a:t>
            </a:r>
          </a:p>
        </p:txBody>
      </p:sp>
      <p:sp>
        <p:nvSpPr>
          <p:cNvPr id="3" name="Marcador de contenido 2">
            <a:extLst>
              <a:ext uri="{FF2B5EF4-FFF2-40B4-BE49-F238E27FC236}">
                <a16:creationId xmlns:a16="http://schemas.microsoft.com/office/drawing/2014/main" id="{6447C9A9-7AD7-4A15-8E48-14018C8C99FA}"/>
              </a:ext>
            </a:extLst>
          </p:cNvPr>
          <p:cNvSpPr>
            <a:spLocks noGrp="1"/>
          </p:cNvSpPr>
          <p:nvPr>
            <p:ph idx="1"/>
          </p:nvPr>
        </p:nvSpPr>
        <p:spPr>
          <a:xfrm>
            <a:off x="1251678" y="2286001"/>
            <a:ext cx="4363595" cy="3593591"/>
          </a:xfrm>
        </p:spPr>
        <p:txBody>
          <a:bodyPr>
            <a:normAutofit/>
          </a:bodyPr>
          <a:lstStyle/>
          <a:p>
            <a:r>
              <a:rPr lang="es-CL">
                <a:solidFill>
                  <a:srgbClr val="000000"/>
                </a:solidFill>
              </a:rPr>
              <a:t>No puedes estudiar un día  a las 21:00 horas, y al día siguiente a las 16:00 horas, tu cerebro necesita orden, es decir necesita saber en que horario va a realizar el trabajo.</a:t>
            </a:r>
          </a:p>
          <a:p>
            <a:r>
              <a:rPr lang="es-CL">
                <a:solidFill>
                  <a:srgbClr val="000000"/>
                </a:solidFill>
              </a:rPr>
              <a:t>Necesitas una rutina.</a:t>
            </a:r>
          </a:p>
          <a:p>
            <a:r>
              <a:rPr lang="es-CL">
                <a:solidFill>
                  <a:srgbClr val="000000"/>
                </a:solidFill>
              </a:rPr>
              <a:t>No olvides que tu peor enemigo es la pereza.</a:t>
            </a:r>
          </a:p>
        </p:txBody>
      </p:sp>
      <p:pic>
        <p:nvPicPr>
          <p:cNvPr id="4" name="Imagen 3">
            <a:extLst>
              <a:ext uri="{FF2B5EF4-FFF2-40B4-BE49-F238E27FC236}">
                <a16:creationId xmlns:a16="http://schemas.microsoft.com/office/drawing/2014/main" id="{072E844A-47DB-45FB-BF55-913DE395002F}"/>
              </a:ext>
            </a:extLst>
          </p:cNvPr>
          <p:cNvPicPr>
            <a:picLocks noChangeAspect="1"/>
          </p:cNvPicPr>
          <p:nvPr/>
        </p:nvPicPr>
        <p:blipFill>
          <a:blip r:embed="rId2"/>
          <a:stretch>
            <a:fillRect/>
          </a:stretch>
        </p:blipFill>
        <p:spPr>
          <a:xfrm>
            <a:off x="6098193" y="853757"/>
            <a:ext cx="5176744" cy="5176744"/>
          </a:xfrm>
          <a:prstGeom prst="rect">
            <a:avLst/>
          </a:prstGeom>
          <a:ln>
            <a:noFill/>
          </a:ln>
          <a:effectLst>
            <a:softEdge rad="112500"/>
          </a:effectLst>
        </p:spPr>
      </p:pic>
    </p:spTree>
    <p:extLst>
      <p:ext uri="{BB962C8B-B14F-4D97-AF65-F5344CB8AC3E}">
        <p14:creationId xmlns:p14="http://schemas.microsoft.com/office/powerpoint/2010/main" val="311777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0F90D-4F26-498C-A8EB-E6C40B523153}"/>
              </a:ext>
            </a:extLst>
          </p:cNvPr>
          <p:cNvSpPr>
            <a:spLocks noGrp="1"/>
          </p:cNvSpPr>
          <p:nvPr>
            <p:ph type="title"/>
          </p:nvPr>
        </p:nvSpPr>
        <p:spPr>
          <a:xfrm>
            <a:off x="1251679" y="645107"/>
            <a:ext cx="3384329" cy="5408284"/>
          </a:xfrm>
        </p:spPr>
        <p:txBody>
          <a:bodyPr anchor="ctr">
            <a:normAutofit/>
          </a:bodyPr>
          <a:lstStyle/>
          <a:p>
            <a:r>
              <a:rPr lang="es-CL" sz="3400"/>
              <a:t>3. Distracciones totalmente fuera!</a:t>
            </a:r>
          </a:p>
        </p:txBody>
      </p:sp>
      <p:graphicFrame>
        <p:nvGraphicFramePr>
          <p:cNvPr id="5" name="Marcador de contenido 2">
            <a:extLst>
              <a:ext uri="{FF2B5EF4-FFF2-40B4-BE49-F238E27FC236}">
                <a16:creationId xmlns:a16="http://schemas.microsoft.com/office/drawing/2014/main" id="{18B45341-68F5-49E9-A2C4-658FA7D55E6A}"/>
              </a:ext>
            </a:extLst>
          </p:cNvPr>
          <p:cNvGraphicFramePr>
            <a:graphicFrameLocks noGrp="1"/>
          </p:cNvGraphicFramePr>
          <p:nvPr>
            <p:ph idx="1"/>
            <p:extLst>
              <p:ext uri="{D42A27DB-BD31-4B8C-83A1-F6EECF244321}">
                <p14:modId xmlns:p14="http://schemas.microsoft.com/office/powerpoint/2010/main" val="581117757"/>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581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37FABD-8C69-4801-8D9F-F88EFA032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A52783E6-D9BF-4888-8889-9275D15AFDC9}"/>
              </a:ext>
            </a:extLst>
          </p:cNvPr>
          <p:cNvSpPr>
            <a:spLocks noGrp="1"/>
          </p:cNvSpPr>
          <p:nvPr>
            <p:ph type="title"/>
          </p:nvPr>
        </p:nvSpPr>
        <p:spPr>
          <a:xfrm>
            <a:off x="1251678" y="382385"/>
            <a:ext cx="10178322" cy="1492132"/>
          </a:xfrm>
        </p:spPr>
        <p:txBody>
          <a:bodyPr anchor="ctr">
            <a:normAutofit/>
          </a:bodyPr>
          <a:lstStyle/>
          <a:p>
            <a:r>
              <a:rPr lang="es-CL" dirty="0"/>
              <a:t>4. Crea tu espacio y ponte cómodo </a:t>
            </a:r>
          </a:p>
        </p:txBody>
      </p:sp>
      <p:sp>
        <p:nvSpPr>
          <p:cNvPr id="12" name="Freeform 6">
            <a:extLst>
              <a:ext uri="{FF2B5EF4-FFF2-40B4-BE49-F238E27FC236}">
                <a16:creationId xmlns:a16="http://schemas.microsoft.com/office/drawing/2014/main" id="{9BD2ECB5-E1D5-4F95-8DB5-D6B38DEEE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1500752C-7683-4E03-95C5-06FCFE0C9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Marcador de contenido 2">
            <a:extLst>
              <a:ext uri="{FF2B5EF4-FFF2-40B4-BE49-F238E27FC236}">
                <a16:creationId xmlns:a16="http://schemas.microsoft.com/office/drawing/2014/main" id="{FEF71F4C-8B4D-4E1B-BAE1-7495229CA34B}"/>
              </a:ext>
            </a:extLst>
          </p:cNvPr>
          <p:cNvGraphicFramePr>
            <a:graphicFrameLocks noGrp="1"/>
          </p:cNvGraphicFramePr>
          <p:nvPr>
            <p:ph idx="1"/>
            <p:extLst>
              <p:ext uri="{D42A27DB-BD31-4B8C-83A1-F6EECF244321}">
                <p14:modId xmlns:p14="http://schemas.microsoft.com/office/powerpoint/2010/main" val="1562590481"/>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85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103E7E-A66A-48FB-AB36-CCE58F14DD49}"/>
              </a:ext>
            </a:extLst>
          </p:cNvPr>
          <p:cNvSpPr>
            <a:spLocks noGrp="1"/>
          </p:cNvSpPr>
          <p:nvPr>
            <p:ph type="title"/>
          </p:nvPr>
        </p:nvSpPr>
        <p:spPr>
          <a:xfrm>
            <a:off x="761996" y="1153287"/>
            <a:ext cx="3570566" cy="4551426"/>
          </a:xfrm>
        </p:spPr>
        <p:txBody>
          <a:bodyPr anchor="ctr">
            <a:normAutofit/>
          </a:bodyPr>
          <a:lstStyle/>
          <a:p>
            <a:pPr algn="r"/>
            <a:r>
              <a:rPr lang="es-CL" sz="4800" dirty="0"/>
              <a:t>5. sesiones: </a:t>
            </a:r>
            <a:br>
              <a:rPr lang="es-CL" sz="4800" dirty="0"/>
            </a:br>
            <a:r>
              <a:rPr lang="es-CL" sz="4800" dirty="0"/>
              <a:t>te presento la técnica pomodoro</a:t>
            </a:r>
          </a:p>
        </p:txBody>
      </p:sp>
      <p:cxnSp>
        <p:nvCxnSpPr>
          <p:cNvPr id="10" name="Straight Connector 9">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E8DF2A3-283F-4A81-BAA4-1CBBD087071C}"/>
              </a:ext>
            </a:extLst>
          </p:cNvPr>
          <p:cNvSpPr>
            <a:spLocks noGrp="1"/>
          </p:cNvSpPr>
          <p:nvPr>
            <p:ph idx="1"/>
          </p:nvPr>
        </p:nvSpPr>
        <p:spPr>
          <a:xfrm>
            <a:off x="4976031" y="1153287"/>
            <a:ext cx="6453969" cy="4551426"/>
          </a:xfrm>
        </p:spPr>
        <p:txBody>
          <a:bodyPr anchor="ctr">
            <a:normAutofit/>
          </a:bodyPr>
          <a:lstStyle/>
          <a:p>
            <a:r>
              <a:rPr lang="es-CL" sz="1800" dirty="0"/>
              <a:t>Planifica tu jornada de trabajo en bloques de 25 minutos, con descansos de 5 minutos.</a:t>
            </a:r>
          </a:p>
          <a:p>
            <a:pPr marL="0" indent="0">
              <a:buNone/>
            </a:pPr>
            <a:r>
              <a:rPr lang="es-CL" sz="1800" dirty="0"/>
              <a:t>    Ejemplo:</a:t>
            </a:r>
          </a:p>
          <a:p>
            <a:r>
              <a:rPr lang="es-CL" sz="1800" b="1" dirty="0"/>
              <a:t>10:00 – 10:25 </a:t>
            </a:r>
            <a:r>
              <a:rPr lang="es-CL" sz="1800" dirty="0"/>
              <a:t>Leer por primera vez una guía de historia</a:t>
            </a:r>
          </a:p>
          <a:p>
            <a:r>
              <a:rPr lang="es-CL" sz="1800" b="1" dirty="0"/>
              <a:t>10:25 – 10:30 </a:t>
            </a:r>
            <a:r>
              <a:rPr lang="es-CL" sz="1800" dirty="0"/>
              <a:t>Recreo ( ir al baño, tomar un vaso de agua)</a:t>
            </a:r>
          </a:p>
          <a:p>
            <a:r>
              <a:rPr lang="es-CL" sz="1800" b="1" dirty="0"/>
              <a:t>10:30 – 10:55 </a:t>
            </a:r>
            <a:r>
              <a:rPr lang="es-CL" sz="1800" dirty="0"/>
              <a:t>Leer por segunda vez la guía y remarcar ideas principales y secundarias con un destacador.</a:t>
            </a:r>
          </a:p>
          <a:p>
            <a:r>
              <a:rPr lang="es-CL" sz="1800" b="1" dirty="0"/>
              <a:t>10:55 - 11:00 </a:t>
            </a:r>
            <a:r>
              <a:rPr lang="es-CL" sz="1800" dirty="0"/>
              <a:t>Tomar agua, comer una fruta.</a:t>
            </a:r>
          </a:p>
        </p:txBody>
      </p:sp>
      <p:sp>
        <p:nvSpPr>
          <p:cNvPr id="12" name="Rectangle 11">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779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49" name="Rectangle 48">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1" name="Rectangle 50">
            <a:extLst>
              <a:ext uri="{FF2B5EF4-FFF2-40B4-BE49-F238E27FC236}">
                <a16:creationId xmlns:a16="http://schemas.microsoft.com/office/drawing/2014/main" id="{B56EF530-75FC-4976-A39D-87A5DFE9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Freeform 13">
            <a:extLst>
              <a:ext uri="{FF2B5EF4-FFF2-40B4-BE49-F238E27FC236}">
                <a16:creationId xmlns:a16="http://schemas.microsoft.com/office/drawing/2014/main" id="{368ECFAF-FF94-4771-B4BD-B28D909D4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ítulo 1">
            <a:extLst>
              <a:ext uri="{FF2B5EF4-FFF2-40B4-BE49-F238E27FC236}">
                <a16:creationId xmlns:a16="http://schemas.microsoft.com/office/drawing/2014/main" id="{821CC94B-9C48-4F8A-954C-90167C3220B3}"/>
              </a:ext>
            </a:extLst>
          </p:cNvPr>
          <p:cNvSpPr>
            <a:spLocks noGrp="1"/>
          </p:cNvSpPr>
          <p:nvPr>
            <p:ph type="title"/>
          </p:nvPr>
        </p:nvSpPr>
        <p:spPr>
          <a:xfrm>
            <a:off x="926927" y="1231895"/>
            <a:ext cx="5490143" cy="4339177"/>
          </a:xfrm>
        </p:spPr>
        <p:txBody>
          <a:bodyPr vert="horz" lIns="91440" tIns="45720" rIns="91440" bIns="45720" rtlCol="0" anchor="ctr">
            <a:normAutofit fontScale="90000"/>
          </a:bodyPr>
          <a:lstStyle/>
          <a:p>
            <a:r>
              <a:rPr lang="en-US" sz="2500" spc="800"/>
              <a:t>¡Ahora a poner en práctica estas ideas!</a:t>
            </a:r>
            <a:br>
              <a:rPr lang="en-US" sz="2500" spc="800"/>
            </a:br>
            <a:r>
              <a:rPr lang="en-US" sz="2500" spc="800"/>
              <a:t>Espera con atención las próximas técnicas de estudios nivel intermedio.</a:t>
            </a:r>
            <a:br>
              <a:rPr lang="en-US" sz="2500" spc="800"/>
            </a:br>
            <a:r>
              <a:rPr lang="en-US" sz="2500" spc="800"/>
              <a:t>Saludos a todos</a:t>
            </a:r>
            <a:br>
              <a:rPr lang="en-US" sz="2500" spc="800"/>
            </a:br>
            <a:br>
              <a:rPr lang="en-US" sz="2500" spc="800"/>
            </a:br>
            <a:br>
              <a:rPr lang="en-US" sz="2500" spc="800"/>
            </a:br>
            <a:r>
              <a:rPr lang="en-US" sz="2500" spc="800"/>
              <a:t>Psicopedagoga </a:t>
            </a:r>
            <a:br>
              <a:rPr lang="en-US" sz="2500" spc="800"/>
            </a:br>
            <a:r>
              <a:rPr lang="en-US" sz="2500" spc="800"/>
              <a:t>Paloma Escuti</a:t>
            </a:r>
            <a:br>
              <a:rPr lang="en-US" sz="2500" spc="800"/>
            </a:br>
            <a:r>
              <a:rPr lang="en-US" sz="2500" spc="800"/>
              <a:t>equipo psicosocial </a:t>
            </a:r>
            <a:br>
              <a:rPr lang="en-US" sz="2500" spc="800"/>
            </a:br>
            <a:r>
              <a:rPr lang="en-US" sz="2500" spc="800"/>
              <a:t>liceo la chimba</a:t>
            </a:r>
            <a:br>
              <a:rPr lang="en-US" sz="2500" spc="800"/>
            </a:br>
            <a:endParaRPr lang="en-US" sz="2500" spc="800"/>
          </a:p>
        </p:txBody>
      </p:sp>
      <p:sp>
        <p:nvSpPr>
          <p:cNvPr id="55" name="Rectangle 54">
            <a:extLst>
              <a:ext uri="{FF2B5EF4-FFF2-40B4-BE49-F238E27FC236}">
                <a16:creationId xmlns:a16="http://schemas.microsoft.com/office/drawing/2014/main" id="{E9851F7A-B016-4A91-85E3-61FE4869C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agen 3" descr="Imagen que contiene texto&#10;&#10;Descripción generada automáticamente">
            <a:extLst>
              <a:ext uri="{FF2B5EF4-FFF2-40B4-BE49-F238E27FC236}">
                <a16:creationId xmlns:a16="http://schemas.microsoft.com/office/drawing/2014/main" id="{665427F8-CE29-4B64-9151-F9E56A1357F0}"/>
              </a:ext>
            </a:extLst>
          </p:cNvPr>
          <p:cNvPicPr>
            <a:picLocks noChangeAspect="1"/>
          </p:cNvPicPr>
          <p:nvPr/>
        </p:nvPicPr>
        <p:blipFill>
          <a:blip r:embed="rId2"/>
          <a:stretch>
            <a:fillRect/>
          </a:stretch>
        </p:blipFill>
        <p:spPr>
          <a:xfrm>
            <a:off x="6311670" y="1471695"/>
            <a:ext cx="5754473" cy="4243922"/>
          </a:xfrm>
          <a:prstGeom prst="rect">
            <a:avLst/>
          </a:prstGeom>
          <a:ln>
            <a:noFill/>
          </a:ln>
          <a:effectLst>
            <a:softEdge rad="112500"/>
          </a:effectLst>
        </p:spPr>
      </p:pic>
    </p:spTree>
    <p:extLst>
      <p:ext uri="{BB962C8B-B14F-4D97-AF65-F5344CB8AC3E}">
        <p14:creationId xmlns:p14="http://schemas.microsoft.com/office/powerpoint/2010/main" val="3573846630"/>
      </p:ext>
    </p:extLst>
  </p:cSld>
  <p:clrMapOvr>
    <a:masterClrMapping/>
  </p:clrMapOvr>
</p:sld>
</file>

<file path=ppt/theme/theme1.xml><?xml version="1.0" encoding="utf-8"?>
<a:theme xmlns:a="http://schemas.openxmlformats.org/drawingml/2006/main" name="Distintivo">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otalTime>5</TotalTime>
  <Words>440</Words>
  <Application>Microsoft Office PowerPoint</Application>
  <PresentationFormat>Panorámica</PresentationFormat>
  <Paragraphs>31</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Gill Sans MT</vt:lpstr>
      <vt:lpstr>Impact</vt:lpstr>
      <vt:lpstr>Distintivo</vt:lpstr>
      <vt:lpstr>Técnicas de estudios  nivel principiante</vt:lpstr>
      <vt:lpstr>1. Planifica antes de estudiar</vt:lpstr>
      <vt:lpstr>2.Horario: hazlo y cúmplelo.</vt:lpstr>
      <vt:lpstr>3. Distracciones totalmente fuera!</vt:lpstr>
      <vt:lpstr>4. Crea tu espacio y ponte cómodo </vt:lpstr>
      <vt:lpstr>5. sesiones:  te presento la técnica pomodoro</vt:lpstr>
      <vt:lpstr>¡Ahora a poner en práctica estas ideas! Espera con atención las próximas técnicas de estudios nivel intermedio. Saludos a todos   Psicopedagoga  Paloma Escuti equipo psicosocial  liceo la chimba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Técnicas de estudios nivel principiante</dc:title>
  <dc:creator>Rolando</dc:creator>
  <cp:lastModifiedBy>Rolando</cp:lastModifiedBy>
  <cp:revision>5</cp:revision>
  <dcterms:created xsi:type="dcterms:W3CDTF">2020-05-18T21:29:21Z</dcterms:created>
  <dcterms:modified xsi:type="dcterms:W3CDTF">2020-05-18T21:34:35Z</dcterms:modified>
</cp:coreProperties>
</file>